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87" r:id="rId33"/>
    <p:sldId id="290" r:id="rId34"/>
    <p:sldId id="288" r:id="rId35"/>
    <p:sldId id="293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C191A-A072-441A-85BC-1F646D781019}" v="85" dt="2024-10-22T08:29:25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san Jalal" userId="916c0c1a-572c-4709-95d4-b9c6e28283ca" providerId="ADAL" clId="{6B7DD510-8304-4AB7-B0E0-58FE6CF9C5EB}"/>
    <pc:docChg chg="undo custSel addSld delSld modSld sldOrd addMainMaster delMainMaster modMainMaster">
      <pc:chgData name="Ahsan Jalal" userId="916c0c1a-572c-4709-95d4-b9c6e28283ca" providerId="ADAL" clId="{6B7DD510-8304-4AB7-B0E0-58FE6CF9C5EB}" dt="2024-09-02T09:50:31.010" v="2679" actId="20577"/>
      <pc:docMkLst>
        <pc:docMk/>
      </pc:docMkLst>
      <pc:sldChg chg="add del setBg">
        <pc:chgData name="Ahsan Jalal" userId="916c0c1a-572c-4709-95d4-b9c6e28283ca" providerId="ADAL" clId="{6B7DD510-8304-4AB7-B0E0-58FE6CF9C5EB}" dt="2024-09-02T06:30:04.840" v="55" actId="47"/>
        <pc:sldMkLst>
          <pc:docMk/>
          <pc:sldMk cId="2357704676" sldId="256"/>
        </pc:sldMkLst>
      </pc:sldChg>
      <pc:sldChg chg="modSp add mod">
        <pc:chgData name="Ahsan Jalal" userId="916c0c1a-572c-4709-95d4-b9c6e28283ca" providerId="ADAL" clId="{6B7DD510-8304-4AB7-B0E0-58FE6CF9C5EB}" dt="2024-09-02T06:30:01.427" v="54" actId="20577"/>
        <pc:sldMkLst>
          <pc:docMk/>
          <pc:sldMk cId="1554439074" sldId="257"/>
        </pc:sldMkLst>
        <pc:spChg chg="mod">
          <ac:chgData name="Ahsan Jalal" userId="916c0c1a-572c-4709-95d4-b9c6e28283ca" providerId="ADAL" clId="{6B7DD510-8304-4AB7-B0E0-58FE6CF9C5EB}" dt="2024-09-02T06:30:01.427" v="54" actId="20577"/>
          <ac:spMkLst>
            <pc:docMk/>
            <pc:sldMk cId="1554439074" sldId="257"/>
            <ac:spMk id="5" creationId="{8792577E-9A45-3F11-D6DA-328E4757A354}"/>
          </ac:spMkLst>
        </pc:spChg>
      </pc:sldChg>
      <pc:sldChg chg="addSp delSp modSp new mod chgLayout">
        <pc:chgData name="Ahsan Jalal" userId="916c0c1a-572c-4709-95d4-b9c6e28283ca" providerId="ADAL" clId="{6B7DD510-8304-4AB7-B0E0-58FE6CF9C5EB}" dt="2024-09-02T06:34:38.245" v="325" actId="1076"/>
        <pc:sldMkLst>
          <pc:docMk/>
          <pc:sldMk cId="1661855754" sldId="258"/>
        </pc:sldMkLst>
        <pc:spChg chg="del">
          <ac:chgData name="Ahsan Jalal" userId="916c0c1a-572c-4709-95d4-b9c6e28283ca" providerId="ADAL" clId="{6B7DD510-8304-4AB7-B0E0-58FE6CF9C5EB}" dt="2024-09-02T06:31:01.581" v="57" actId="6264"/>
          <ac:spMkLst>
            <pc:docMk/>
            <pc:sldMk cId="1661855754" sldId="258"/>
            <ac:spMk id="2" creationId="{3206ED6C-D6DD-A51E-9F37-34C3F07E080D}"/>
          </ac:spMkLst>
        </pc:spChg>
        <pc:spChg chg="del">
          <ac:chgData name="Ahsan Jalal" userId="916c0c1a-572c-4709-95d4-b9c6e28283ca" providerId="ADAL" clId="{6B7DD510-8304-4AB7-B0E0-58FE6CF9C5EB}" dt="2024-09-02T06:31:01.581" v="57" actId="6264"/>
          <ac:spMkLst>
            <pc:docMk/>
            <pc:sldMk cId="1661855754" sldId="258"/>
            <ac:spMk id="3" creationId="{7962E2CE-E2DD-65C2-CDA6-1F4ED4EBC41B}"/>
          </ac:spMkLst>
        </pc:spChg>
        <pc:spChg chg="mod ord">
          <ac:chgData name="Ahsan Jalal" userId="916c0c1a-572c-4709-95d4-b9c6e28283ca" providerId="ADAL" clId="{6B7DD510-8304-4AB7-B0E0-58FE6CF9C5EB}" dt="2024-09-02T06:31:01.581" v="57" actId="6264"/>
          <ac:spMkLst>
            <pc:docMk/>
            <pc:sldMk cId="1661855754" sldId="258"/>
            <ac:spMk id="4" creationId="{A484A759-5F23-639C-7F3C-2F08CC329B23}"/>
          </ac:spMkLst>
        </pc:spChg>
        <pc:spChg chg="add del mod">
          <ac:chgData name="Ahsan Jalal" userId="916c0c1a-572c-4709-95d4-b9c6e28283ca" providerId="ADAL" clId="{6B7DD510-8304-4AB7-B0E0-58FE6CF9C5EB}" dt="2024-09-02T06:31:01.581" v="57" actId="6264"/>
          <ac:spMkLst>
            <pc:docMk/>
            <pc:sldMk cId="1661855754" sldId="258"/>
            <ac:spMk id="5" creationId="{516F4C57-FB61-BF3C-6178-3348264542A1}"/>
          </ac:spMkLst>
        </pc:spChg>
        <pc:spChg chg="add mod ord">
          <ac:chgData name="Ahsan Jalal" userId="916c0c1a-572c-4709-95d4-b9c6e28283ca" providerId="ADAL" clId="{6B7DD510-8304-4AB7-B0E0-58FE6CF9C5EB}" dt="2024-09-02T06:31:35.305" v="89" actId="20577"/>
          <ac:spMkLst>
            <pc:docMk/>
            <pc:sldMk cId="1661855754" sldId="258"/>
            <ac:spMk id="6" creationId="{906E9C77-7618-5C87-F36F-F3BA82F9F3B2}"/>
          </ac:spMkLst>
        </pc:spChg>
        <pc:spChg chg="add del mod ord">
          <ac:chgData name="Ahsan Jalal" userId="916c0c1a-572c-4709-95d4-b9c6e28283ca" providerId="ADAL" clId="{6B7DD510-8304-4AB7-B0E0-58FE6CF9C5EB}" dt="2024-09-02T06:31:10.873" v="60" actId="478"/>
          <ac:spMkLst>
            <pc:docMk/>
            <pc:sldMk cId="1661855754" sldId="258"/>
            <ac:spMk id="7" creationId="{BF87263F-9906-C4B4-18E8-FD3AD42B9C86}"/>
          </ac:spMkLst>
        </pc:spChg>
        <pc:spChg chg="add mod">
          <ac:chgData name="Ahsan Jalal" userId="916c0c1a-572c-4709-95d4-b9c6e28283ca" providerId="ADAL" clId="{6B7DD510-8304-4AB7-B0E0-58FE6CF9C5EB}" dt="2024-09-02T06:33:11.555" v="312" actId="20577"/>
          <ac:spMkLst>
            <pc:docMk/>
            <pc:sldMk cId="1661855754" sldId="258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6:34:28.133" v="320" actId="14100"/>
          <ac:picMkLst>
            <pc:docMk/>
            <pc:sldMk cId="1661855754" sldId="258"/>
            <ac:picMk id="1026" creationId="{5C7D1489-5F93-E638-C148-00E4D66E5BDA}"/>
          </ac:picMkLst>
        </pc:picChg>
        <pc:picChg chg="add mod">
          <ac:chgData name="Ahsan Jalal" userId="916c0c1a-572c-4709-95d4-b9c6e28283ca" providerId="ADAL" clId="{6B7DD510-8304-4AB7-B0E0-58FE6CF9C5EB}" dt="2024-09-02T06:34:28.133" v="320" actId="14100"/>
          <ac:picMkLst>
            <pc:docMk/>
            <pc:sldMk cId="1661855754" sldId="258"/>
            <ac:picMk id="1028" creationId="{49202058-EE22-2394-D121-51A9216B3C82}"/>
          </ac:picMkLst>
        </pc:picChg>
        <pc:picChg chg="add mod">
          <ac:chgData name="Ahsan Jalal" userId="916c0c1a-572c-4709-95d4-b9c6e28283ca" providerId="ADAL" clId="{6B7DD510-8304-4AB7-B0E0-58FE6CF9C5EB}" dt="2024-09-02T06:34:38.245" v="325" actId="1076"/>
          <ac:picMkLst>
            <pc:docMk/>
            <pc:sldMk cId="1661855754" sldId="258"/>
            <ac:picMk id="1030" creationId="{B3C9D007-97B4-85F9-6421-3060E5B7B248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6:38:48.258" v="422" actId="1038"/>
        <pc:sldMkLst>
          <pc:docMk/>
          <pc:sldMk cId="3559914632" sldId="259"/>
        </pc:sldMkLst>
        <pc:spChg chg="add">
          <ac:chgData name="Ahsan Jalal" userId="916c0c1a-572c-4709-95d4-b9c6e28283ca" providerId="ADAL" clId="{6B7DD510-8304-4AB7-B0E0-58FE6CF9C5EB}" dt="2024-09-02T06:36:06.248" v="398"/>
          <ac:spMkLst>
            <pc:docMk/>
            <pc:sldMk cId="3559914632" sldId="259"/>
            <ac:spMk id="2" creationId="{E239F0AF-4899-9838-8B35-AF2FA0694AA4}"/>
          </ac:spMkLst>
        </pc:spChg>
        <pc:spChg chg="add">
          <ac:chgData name="Ahsan Jalal" userId="916c0c1a-572c-4709-95d4-b9c6e28283ca" providerId="ADAL" clId="{6B7DD510-8304-4AB7-B0E0-58FE6CF9C5EB}" dt="2024-09-02T06:36:08.998" v="399"/>
          <ac:spMkLst>
            <pc:docMk/>
            <pc:sldMk cId="3559914632" sldId="259"/>
            <ac:spMk id="3" creationId="{801DD438-6258-22C4-3515-FED752FAAFEE}"/>
          </ac:spMkLst>
        </pc:spChg>
        <pc:spChg chg="mod">
          <ac:chgData name="Ahsan Jalal" userId="916c0c1a-572c-4709-95d4-b9c6e28283ca" providerId="ADAL" clId="{6B7DD510-8304-4AB7-B0E0-58FE6CF9C5EB}" dt="2024-09-02T06:35:11.713" v="368" actId="20577"/>
          <ac:spMkLst>
            <pc:docMk/>
            <pc:sldMk cId="3559914632" sldId="259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6:36:24.717" v="404"/>
          <ac:spMkLst>
            <pc:docMk/>
            <pc:sldMk cId="3559914632" sldId="259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6:34:48.001" v="327" actId="478"/>
          <ac:picMkLst>
            <pc:docMk/>
            <pc:sldMk cId="3559914632" sldId="259"/>
            <ac:picMk id="1026" creationId="{5C7D1489-5F93-E638-C148-00E4D66E5BDA}"/>
          </ac:picMkLst>
        </pc:picChg>
        <pc:picChg chg="del">
          <ac:chgData name="Ahsan Jalal" userId="916c0c1a-572c-4709-95d4-b9c6e28283ca" providerId="ADAL" clId="{6B7DD510-8304-4AB7-B0E0-58FE6CF9C5EB}" dt="2024-09-02T06:34:49.184" v="328" actId="478"/>
          <ac:picMkLst>
            <pc:docMk/>
            <pc:sldMk cId="3559914632" sldId="259"/>
            <ac:picMk id="1030" creationId="{B3C9D007-97B4-85F9-6421-3060E5B7B248}"/>
          </ac:picMkLst>
        </pc:picChg>
        <pc:picChg chg="add mod">
          <ac:chgData name="Ahsan Jalal" userId="916c0c1a-572c-4709-95d4-b9c6e28283ca" providerId="ADAL" clId="{6B7DD510-8304-4AB7-B0E0-58FE6CF9C5EB}" dt="2024-09-02T06:38:48.258" v="422" actId="1038"/>
          <ac:picMkLst>
            <pc:docMk/>
            <pc:sldMk cId="3559914632" sldId="259"/>
            <ac:picMk id="2052" creationId="{CBD1024C-31FD-D471-48DF-F004D3FB95F0}"/>
          </ac:picMkLst>
        </pc:picChg>
        <pc:picChg chg="add mod">
          <ac:chgData name="Ahsan Jalal" userId="916c0c1a-572c-4709-95d4-b9c6e28283ca" providerId="ADAL" clId="{6B7DD510-8304-4AB7-B0E0-58FE6CF9C5EB}" dt="2024-09-02T06:38:05.672" v="413" actId="14100"/>
          <ac:picMkLst>
            <pc:docMk/>
            <pc:sldMk cId="3559914632" sldId="259"/>
            <ac:picMk id="2054" creationId="{B36FD513-D2C2-4DD1-499E-604CABFBFAB9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6:43:14.697" v="454"/>
        <pc:sldMkLst>
          <pc:docMk/>
          <pc:sldMk cId="2623230175" sldId="260"/>
        </pc:sldMkLst>
        <pc:spChg chg="mod">
          <ac:chgData name="Ahsan Jalal" userId="916c0c1a-572c-4709-95d4-b9c6e28283ca" providerId="ADAL" clId="{6B7DD510-8304-4AB7-B0E0-58FE6CF9C5EB}" dt="2024-09-02T06:39:36.999" v="428" actId="404"/>
          <ac:spMkLst>
            <pc:docMk/>
            <pc:sldMk cId="2623230175" sldId="260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6:40:23.871" v="437"/>
          <ac:spMkLst>
            <pc:docMk/>
            <pc:sldMk cId="2623230175" sldId="260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6:39:49.892" v="429" actId="478"/>
          <ac:picMkLst>
            <pc:docMk/>
            <pc:sldMk cId="2623230175" sldId="260"/>
            <ac:picMk id="2052" creationId="{CBD1024C-31FD-D471-48DF-F004D3FB95F0}"/>
          </ac:picMkLst>
        </pc:picChg>
        <pc:picChg chg="del">
          <ac:chgData name="Ahsan Jalal" userId="916c0c1a-572c-4709-95d4-b9c6e28283ca" providerId="ADAL" clId="{6B7DD510-8304-4AB7-B0E0-58FE6CF9C5EB}" dt="2024-09-02T06:39:51.211" v="430" actId="478"/>
          <ac:picMkLst>
            <pc:docMk/>
            <pc:sldMk cId="2623230175" sldId="260"/>
            <ac:picMk id="2054" creationId="{B36FD513-D2C2-4DD1-499E-604CABFBFAB9}"/>
          </ac:picMkLst>
        </pc:picChg>
        <pc:picChg chg="add del mod">
          <ac:chgData name="Ahsan Jalal" userId="916c0c1a-572c-4709-95d4-b9c6e28283ca" providerId="ADAL" clId="{6B7DD510-8304-4AB7-B0E0-58FE6CF9C5EB}" dt="2024-09-02T06:41:45.658" v="444" actId="478"/>
          <ac:picMkLst>
            <pc:docMk/>
            <pc:sldMk cId="2623230175" sldId="260"/>
            <ac:picMk id="3074" creationId="{1757AD62-BB40-284A-0B01-2C0F98ED4D7B}"/>
          </ac:picMkLst>
        </pc:picChg>
        <pc:picChg chg="add del">
          <ac:chgData name="Ahsan Jalal" userId="916c0c1a-572c-4709-95d4-b9c6e28283ca" providerId="ADAL" clId="{6B7DD510-8304-4AB7-B0E0-58FE6CF9C5EB}" dt="2024-09-02T06:41:45.658" v="444" actId="478"/>
          <ac:picMkLst>
            <pc:docMk/>
            <pc:sldMk cId="2623230175" sldId="260"/>
            <ac:picMk id="3076" creationId="{FD6A961B-88BC-B0C9-29C1-E93363B533AF}"/>
          </ac:picMkLst>
        </pc:picChg>
        <pc:picChg chg="add del mod">
          <ac:chgData name="Ahsan Jalal" userId="916c0c1a-572c-4709-95d4-b9c6e28283ca" providerId="ADAL" clId="{6B7DD510-8304-4AB7-B0E0-58FE6CF9C5EB}" dt="2024-09-02T06:42:53.916" v="449" actId="478"/>
          <ac:picMkLst>
            <pc:docMk/>
            <pc:sldMk cId="2623230175" sldId="260"/>
            <ac:picMk id="3078" creationId="{108E2E8F-CBA2-EFAA-DFA8-D781515BCFC1}"/>
          </ac:picMkLst>
        </pc:picChg>
        <pc:picChg chg="add mod">
          <ac:chgData name="Ahsan Jalal" userId="916c0c1a-572c-4709-95d4-b9c6e28283ca" providerId="ADAL" clId="{6B7DD510-8304-4AB7-B0E0-58FE6CF9C5EB}" dt="2024-09-02T06:42:58.717" v="452" actId="1076"/>
          <ac:picMkLst>
            <pc:docMk/>
            <pc:sldMk cId="2623230175" sldId="260"/>
            <ac:picMk id="3080" creationId="{57583727-E312-B770-68A3-D5297D930E6F}"/>
          </ac:picMkLst>
        </pc:picChg>
      </pc:sldChg>
      <pc:sldChg chg="new del">
        <pc:chgData name="Ahsan Jalal" userId="916c0c1a-572c-4709-95d4-b9c6e28283ca" providerId="ADAL" clId="{6B7DD510-8304-4AB7-B0E0-58FE6CF9C5EB}" dt="2024-09-02T06:39:20.758" v="424" actId="47"/>
        <pc:sldMkLst>
          <pc:docMk/>
          <pc:sldMk cId="3943649407" sldId="260"/>
        </pc:sldMkLst>
      </pc:sldChg>
      <pc:sldChg chg="addSp delSp modSp add modAnim">
        <pc:chgData name="Ahsan Jalal" userId="916c0c1a-572c-4709-95d4-b9c6e28283ca" providerId="ADAL" clId="{6B7DD510-8304-4AB7-B0E0-58FE6CF9C5EB}" dt="2024-09-02T06:53:37.679" v="591"/>
        <pc:sldMkLst>
          <pc:docMk/>
          <pc:sldMk cId="2212251266" sldId="261"/>
        </pc:sldMkLst>
        <pc:spChg chg="add">
          <ac:chgData name="Ahsan Jalal" userId="916c0c1a-572c-4709-95d4-b9c6e28283ca" providerId="ADAL" clId="{6B7DD510-8304-4AB7-B0E0-58FE6CF9C5EB}" dt="2024-09-02T06:44:24.745" v="482"/>
          <ac:spMkLst>
            <pc:docMk/>
            <pc:sldMk cId="2212251266" sldId="261"/>
            <ac:spMk id="2" creationId="{99B1848A-8A15-5662-69C7-6347C3DAEAC7}"/>
          </ac:spMkLst>
        </pc:spChg>
        <pc:spChg chg="mod">
          <ac:chgData name="Ahsan Jalal" userId="916c0c1a-572c-4709-95d4-b9c6e28283ca" providerId="ADAL" clId="{6B7DD510-8304-4AB7-B0E0-58FE6CF9C5EB}" dt="2024-09-02T06:43:50.312" v="459" actId="255"/>
          <ac:spMkLst>
            <pc:docMk/>
            <pc:sldMk cId="2212251266" sldId="261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6:51:31.939" v="581" actId="20577"/>
          <ac:spMkLst>
            <pc:docMk/>
            <pc:sldMk cId="2212251266" sldId="261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6:43:23.254" v="456" actId="478"/>
          <ac:picMkLst>
            <pc:docMk/>
            <pc:sldMk cId="2212251266" sldId="261"/>
            <ac:picMk id="3080" creationId="{57583727-E312-B770-68A3-D5297D930E6F}"/>
          </ac:picMkLst>
        </pc:picChg>
        <pc:picChg chg="add mod">
          <ac:chgData name="Ahsan Jalal" userId="916c0c1a-572c-4709-95d4-b9c6e28283ca" providerId="ADAL" clId="{6B7DD510-8304-4AB7-B0E0-58FE6CF9C5EB}" dt="2024-09-02T06:49:33.300" v="525" actId="1076"/>
          <ac:picMkLst>
            <pc:docMk/>
            <pc:sldMk cId="2212251266" sldId="261"/>
            <ac:picMk id="4099" creationId="{8988AC10-D741-174A-F4CC-9398369CA546}"/>
          </ac:picMkLst>
        </pc:picChg>
        <pc:picChg chg="add mod">
          <ac:chgData name="Ahsan Jalal" userId="916c0c1a-572c-4709-95d4-b9c6e28283ca" providerId="ADAL" clId="{6B7DD510-8304-4AB7-B0E0-58FE6CF9C5EB}" dt="2024-09-02T06:49:40.368" v="526" actId="1076"/>
          <ac:picMkLst>
            <pc:docMk/>
            <pc:sldMk cId="2212251266" sldId="261"/>
            <ac:picMk id="4101" creationId="{B017910E-B848-A759-2C77-505A8C0B3051}"/>
          </ac:picMkLst>
        </pc:picChg>
        <pc:picChg chg="add mod">
          <ac:chgData name="Ahsan Jalal" userId="916c0c1a-572c-4709-95d4-b9c6e28283ca" providerId="ADAL" clId="{6B7DD510-8304-4AB7-B0E0-58FE6CF9C5EB}" dt="2024-09-02T06:52:17.314" v="584" actId="1076"/>
          <ac:picMkLst>
            <pc:docMk/>
            <pc:sldMk cId="2212251266" sldId="261"/>
            <ac:picMk id="4103" creationId="{3238DF79-ABBB-8FAF-DB98-3198DE5EC24F}"/>
          </ac:picMkLst>
        </pc:picChg>
      </pc:sldChg>
      <pc:sldChg chg="addSp delSp modSp add modAnim">
        <pc:chgData name="Ahsan Jalal" userId="916c0c1a-572c-4709-95d4-b9c6e28283ca" providerId="ADAL" clId="{6B7DD510-8304-4AB7-B0E0-58FE6CF9C5EB}" dt="2024-09-02T06:56:54.050" v="615"/>
        <pc:sldMkLst>
          <pc:docMk/>
          <pc:sldMk cId="2826241381" sldId="262"/>
        </pc:sldMkLst>
        <pc:spChg chg="mod">
          <ac:chgData name="Ahsan Jalal" userId="916c0c1a-572c-4709-95d4-b9c6e28283ca" providerId="ADAL" clId="{6B7DD510-8304-4AB7-B0E0-58FE6CF9C5EB}" dt="2024-09-02T06:54:15.754" v="597"/>
          <ac:spMkLst>
            <pc:docMk/>
            <pc:sldMk cId="2826241381" sldId="262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6:56:32.070" v="613"/>
          <ac:spMkLst>
            <pc:docMk/>
            <pc:sldMk cId="2826241381" sldId="262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6:54:09.904" v="595" actId="478"/>
          <ac:picMkLst>
            <pc:docMk/>
            <pc:sldMk cId="2826241381" sldId="262"/>
            <ac:picMk id="4099" creationId="{8988AC10-D741-174A-F4CC-9398369CA546}"/>
          </ac:picMkLst>
        </pc:picChg>
        <pc:picChg chg="del">
          <ac:chgData name="Ahsan Jalal" userId="916c0c1a-572c-4709-95d4-b9c6e28283ca" providerId="ADAL" clId="{6B7DD510-8304-4AB7-B0E0-58FE6CF9C5EB}" dt="2024-09-02T06:54:05.787" v="594" actId="478"/>
          <ac:picMkLst>
            <pc:docMk/>
            <pc:sldMk cId="2826241381" sldId="262"/>
            <ac:picMk id="4101" creationId="{B017910E-B848-A759-2C77-505A8C0B3051}"/>
          </ac:picMkLst>
        </pc:picChg>
        <pc:picChg chg="del">
          <ac:chgData name="Ahsan Jalal" userId="916c0c1a-572c-4709-95d4-b9c6e28283ca" providerId="ADAL" clId="{6B7DD510-8304-4AB7-B0E0-58FE6CF9C5EB}" dt="2024-09-02T06:54:03.369" v="593" actId="478"/>
          <ac:picMkLst>
            <pc:docMk/>
            <pc:sldMk cId="2826241381" sldId="262"/>
            <ac:picMk id="4103" creationId="{3238DF79-ABBB-8FAF-DB98-3198DE5EC24F}"/>
          </ac:picMkLst>
        </pc:picChg>
        <pc:picChg chg="add mod">
          <ac:chgData name="Ahsan Jalal" userId="916c0c1a-572c-4709-95d4-b9c6e28283ca" providerId="ADAL" clId="{6B7DD510-8304-4AB7-B0E0-58FE6CF9C5EB}" dt="2024-09-02T06:55:30.561" v="601" actId="1076"/>
          <ac:picMkLst>
            <pc:docMk/>
            <pc:sldMk cId="2826241381" sldId="262"/>
            <ac:picMk id="5122" creationId="{F9A05A9F-8A1D-90B1-C85E-E6B47D00A42F}"/>
          </ac:picMkLst>
        </pc:picChg>
      </pc:sldChg>
      <pc:sldChg chg="addSp delSp modSp add modAnim">
        <pc:chgData name="Ahsan Jalal" userId="916c0c1a-572c-4709-95d4-b9c6e28283ca" providerId="ADAL" clId="{6B7DD510-8304-4AB7-B0E0-58FE6CF9C5EB}" dt="2024-09-02T07:35:05.734" v="1103" actId="113"/>
        <pc:sldMkLst>
          <pc:docMk/>
          <pc:sldMk cId="3719180090" sldId="263"/>
        </pc:sldMkLst>
        <pc:spChg chg="mod">
          <ac:chgData name="Ahsan Jalal" userId="916c0c1a-572c-4709-95d4-b9c6e28283ca" providerId="ADAL" clId="{6B7DD510-8304-4AB7-B0E0-58FE6CF9C5EB}" dt="2024-09-02T06:57:35.759" v="619"/>
          <ac:spMkLst>
            <pc:docMk/>
            <pc:sldMk cId="3719180090" sldId="263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7:35:05.734" v="1103" actId="113"/>
          <ac:spMkLst>
            <pc:docMk/>
            <pc:sldMk cId="3719180090" sldId="263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6:57:31.467" v="617" actId="478"/>
          <ac:picMkLst>
            <pc:docMk/>
            <pc:sldMk cId="3719180090" sldId="263"/>
            <ac:picMk id="5122" creationId="{F9A05A9F-8A1D-90B1-C85E-E6B47D00A42F}"/>
          </ac:picMkLst>
        </pc:picChg>
        <pc:picChg chg="add mod">
          <ac:chgData name="Ahsan Jalal" userId="916c0c1a-572c-4709-95d4-b9c6e28283ca" providerId="ADAL" clId="{6B7DD510-8304-4AB7-B0E0-58FE6CF9C5EB}" dt="2024-09-02T07:19:17.454" v="851" actId="14100"/>
          <ac:picMkLst>
            <pc:docMk/>
            <pc:sldMk cId="3719180090" sldId="263"/>
            <ac:picMk id="9218" creationId="{A0965DEA-1560-0C4C-79B6-DDCC1D78A97A}"/>
          </ac:picMkLst>
        </pc:picChg>
      </pc:sldChg>
      <pc:sldChg chg="addSp delSp modSp add mod addAnim delAnim modAnim">
        <pc:chgData name="Ahsan Jalal" userId="916c0c1a-572c-4709-95d4-b9c6e28283ca" providerId="ADAL" clId="{6B7DD510-8304-4AB7-B0E0-58FE6CF9C5EB}" dt="2024-09-02T07:01:40.357" v="707" actId="14100"/>
        <pc:sldMkLst>
          <pc:docMk/>
          <pc:sldMk cId="7909298" sldId="264"/>
        </pc:sldMkLst>
        <pc:spChg chg="mod">
          <ac:chgData name="Ahsan Jalal" userId="916c0c1a-572c-4709-95d4-b9c6e28283ca" providerId="ADAL" clId="{6B7DD510-8304-4AB7-B0E0-58FE6CF9C5EB}" dt="2024-09-02T07:00:50.684" v="652" actId="20577"/>
          <ac:spMkLst>
            <pc:docMk/>
            <pc:sldMk cId="7909298" sldId="264"/>
            <ac:spMk id="6" creationId="{906E9C77-7618-5C87-F36F-F3BA82F9F3B2}"/>
          </ac:spMkLst>
        </pc:spChg>
        <pc:spChg chg="add del mod">
          <ac:chgData name="Ahsan Jalal" userId="916c0c1a-572c-4709-95d4-b9c6e28283ca" providerId="ADAL" clId="{6B7DD510-8304-4AB7-B0E0-58FE6CF9C5EB}" dt="2024-09-02T07:01:35.886" v="705" actId="1076"/>
          <ac:spMkLst>
            <pc:docMk/>
            <pc:sldMk cId="7909298" sldId="264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01:06.833" v="654" actId="478"/>
          <ac:picMkLst>
            <pc:docMk/>
            <pc:sldMk cId="7909298" sldId="264"/>
            <ac:picMk id="4103" creationId="{3238DF79-ABBB-8FAF-DB98-3198DE5EC24F}"/>
          </ac:picMkLst>
        </pc:picChg>
        <pc:picChg chg="add mod">
          <ac:chgData name="Ahsan Jalal" userId="916c0c1a-572c-4709-95d4-b9c6e28283ca" providerId="ADAL" clId="{6B7DD510-8304-4AB7-B0E0-58FE6CF9C5EB}" dt="2024-09-02T07:01:40.357" v="707" actId="14100"/>
          <ac:picMkLst>
            <pc:docMk/>
            <pc:sldMk cId="7909298" sldId="264"/>
            <ac:picMk id="6146" creationId="{76654514-89E7-2BC8-5595-F7CF2A46D1B7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7:04:55.847" v="737" actId="113"/>
        <pc:sldMkLst>
          <pc:docMk/>
          <pc:sldMk cId="1954085343" sldId="265"/>
        </pc:sldMkLst>
        <pc:spChg chg="mod">
          <ac:chgData name="Ahsan Jalal" userId="916c0c1a-572c-4709-95d4-b9c6e28283ca" providerId="ADAL" clId="{6B7DD510-8304-4AB7-B0E0-58FE6CF9C5EB}" dt="2024-09-02T07:04:06.992" v="714" actId="20577"/>
          <ac:spMkLst>
            <pc:docMk/>
            <pc:sldMk cId="1954085343" sldId="265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7:04:55.847" v="737" actId="113"/>
          <ac:spMkLst>
            <pc:docMk/>
            <pc:sldMk cId="1954085343" sldId="265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04:11.423" v="716" actId="478"/>
          <ac:picMkLst>
            <pc:docMk/>
            <pc:sldMk cId="1954085343" sldId="265"/>
            <ac:picMk id="4099" creationId="{8988AC10-D741-174A-F4CC-9398369CA546}"/>
          </ac:picMkLst>
        </pc:picChg>
        <pc:picChg chg="del">
          <ac:chgData name="Ahsan Jalal" userId="916c0c1a-572c-4709-95d4-b9c6e28283ca" providerId="ADAL" clId="{6B7DD510-8304-4AB7-B0E0-58FE6CF9C5EB}" dt="2024-09-02T07:04:09.261" v="715" actId="478"/>
          <ac:picMkLst>
            <pc:docMk/>
            <pc:sldMk cId="1954085343" sldId="265"/>
            <ac:picMk id="4101" creationId="{B017910E-B848-A759-2C77-505A8C0B3051}"/>
          </ac:picMkLst>
        </pc:picChg>
        <pc:picChg chg="del">
          <ac:chgData name="Ahsan Jalal" userId="916c0c1a-572c-4709-95d4-b9c6e28283ca" providerId="ADAL" clId="{6B7DD510-8304-4AB7-B0E0-58FE6CF9C5EB}" dt="2024-09-02T07:04:14.461" v="717" actId="478"/>
          <ac:picMkLst>
            <pc:docMk/>
            <pc:sldMk cId="1954085343" sldId="265"/>
            <ac:picMk id="6146" creationId="{76654514-89E7-2BC8-5595-F7CF2A46D1B7}"/>
          </ac:picMkLst>
        </pc:picChg>
        <pc:picChg chg="add mod">
          <ac:chgData name="Ahsan Jalal" userId="916c0c1a-572c-4709-95d4-b9c6e28283ca" providerId="ADAL" clId="{6B7DD510-8304-4AB7-B0E0-58FE6CF9C5EB}" dt="2024-09-02T07:04:26.731" v="736" actId="1076"/>
          <ac:picMkLst>
            <pc:docMk/>
            <pc:sldMk cId="1954085343" sldId="265"/>
            <ac:picMk id="7170" creationId="{F853C82F-147B-BC6E-0C7D-08061033A5DD}"/>
          </ac:picMkLst>
        </pc:picChg>
      </pc:sldChg>
      <pc:sldChg chg="addSp delSp modSp add mod">
        <pc:chgData name="Ahsan Jalal" userId="916c0c1a-572c-4709-95d4-b9c6e28283ca" providerId="ADAL" clId="{6B7DD510-8304-4AB7-B0E0-58FE6CF9C5EB}" dt="2024-09-02T07:08:56.645" v="842" actId="1076"/>
        <pc:sldMkLst>
          <pc:docMk/>
          <pc:sldMk cId="2137006044" sldId="266"/>
        </pc:sldMkLst>
        <pc:spChg chg="add del">
          <ac:chgData name="Ahsan Jalal" userId="916c0c1a-572c-4709-95d4-b9c6e28283ca" providerId="ADAL" clId="{6B7DD510-8304-4AB7-B0E0-58FE6CF9C5EB}" dt="2024-09-02T07:06:19.062" v="748" actId="478"/>
          <ac:spMkLst>
            <pc:docMk/>
            <pc:sldMk cId="2137006044" sldId="266"/>
            <ac:spMk id="2" creationId="{83CDDDFD-C99E-14CA-BFBB-1427EA9A7B88}"/>
          </ac:spMkLst>
        </pc:spChg>
        <pc:spChg chg="add del mod">
          <ac:chgData name="Ahsan Jalal" userId="916c0c1a-572c-4709-95d4-b9c6e28283ca" providerId="ADAL" clId="{6B7DD510-8304-4AB7-B0E0-58FE6CF9C5EB}" dt="2024-09-02T07:06:27.216" v="751" actId="478"/>
          <ac:spMkLst>
            <pc:docMk/>
            <pc:sldMk cId="2137006044" sldId="266"/>
            <ac:spMk id="3" creationId="{BCF290D9-7E0D-5685-6FE4-D04CC7633BD4}"/>
          </ac:spMkLst>
        </pc:spChg>
        <pc:spChg chg="mod">
          <ac:chgData name="Ahsan Jalal" userId="916c0c1a-572c-4709-95d4-b9c6e28283ca" providerId="ADAL" clId="{6B7DD510-8304-4AB7-B0E0-58FE6CF9C5EB}" dt="2024-09-02T07:06:12.973" v="745" actId="20577"/>
          <ac:spMkLst>
            <pc:docMk/>
            <pc:sldMk cId="2137006044" sldId="266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7:07:00.836" v="837" actId="20577"/>
          <ac:spMkLst>
            <pc:docMk/>
            <pc:sldMk cId="2137006044" sldId="266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7:08:37.020" v="838" actId="1076"/>
          <ac:picMkLst>
            <pc:docMk/>
            <pc:sldMk cId="2137006044" sldId="266"/>
            <ac:picMk id="5" creationId="{080094D7-1526-09C1-C001-1B2449B3D524}"/>
          </ac:picMkLst>
        </pc:picChg>
        <pc:picChg chg="del">
          <ac:chgData name="Ahsan Jalal" userId="916c0c1a-572c-4709-95d4-b9c6e28283ca" providerId="ADAL" clId="{6B7DD510-8304-4AB7-B0E0-58FE6CF9C5EB}" dt="2024-09-02T07:06:16.561" v="746" actId="478"/>
          <ac:picMkLst>
            <pc:docMk/>
            <pc:sldMk cId="2137006044" sldId="266"/>
            <ac:picMk id="7170" creationId="{F853C82F-147B-BC6E-0C7D-08061033A5DD}"/>
          </ac:picMkLst>
        </pc:picChg>
        <pc:picChg chg="add mod">
          <ac:chgData name="Ahsan Jalal" userId="916c0c1a-572c-4709-95d4-b9c6e28283ca" providerId="ADAL" clId="{6B7DD510-8304-4AB7-B0E0-58FE6CF9C5EB}" dt="2024-09-02T07:08:56.645" v="842" actId="1076"/>
          <ac:picMkLst>
            <pc:docMk/>
            <pc:sldMk cId="2137006044" sldId="266"/>
            <ac:picMk id="8198" creationId="{49642C91-4C52-A5C3-A33A-FD61D53AF998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7:25:09.880" v="909" actId="1076"/>
        <pc:sldMkLst>
          <pc:docMk/>
          <pc:sldMk cId="3253997618" sldId="267"/>
        </pc:sldMkLst>
        <pc:spChg chg="mod">
          <ac:chgData name="Ahsan Jalal" userId="916c0c1a-572c-4709-95d4-b9c6e28283ca" providerId="ADAL" clId="{6B7DD510-8304-4AB7-B0E0-58FE6CF9C5EB}" dt="2024-09-02T07:19:47.492" v="882" actId="20577"/>
          <ac:spMkLst>
            <pc:docMk/>
            <pc:sldMk cId="3253997618" sldId="267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7:22:32.390" v="897" actId="20577"/>
          <ac:spMkLst>
            <pc:docMk/>
            <pc:sldMk cId="3253997618" sldId="267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19:34.095" v="853" actId="478"/>
          <ac:picMkLst>
            <pc:docMk/>
            <pc:sldMk cId="3253997618" sldId="267"/>
            <ac:picMk id="9218" creationId="{A0965DEA-1560-0C4C-79B6-DDCC1D78A97A}"/>
          </ac:picMkLst>
        </pc:picChg>
        <pc:picChg chg="add del mod">
          <ac:chgData name="Ahsan Jalal" userId="916c0c1a-572c-4709-95d4-b9c6e28283ca" providerId="ADAL" clId="{6B7DD510-8304-4AB7-B0E0-58FE6CF9C5EB}" dt="2024-09-02T07:24:35.023" v="905" actId="478"/>
          <ac:picMkLst>
            <pc:docMk/>
            <pc:sldMk cId="3253997618" sldId="267"/>
            <ac:picMk id="10242" creationId="{0ACABDB0-2E39-B94F-E393-A9F8C606A33B}"/>
          </ac:picMkLst>
        </pc:picChg>
        <pc:picChg chg="add del mod">
          <ac:chgData name="Ahsan Jalal" userId="916c0c1a-572c-4709-95d4-b9c6e28283ca" providerId="ADAL" clId="{6B7DD510-8304-4AB7-B0E0-58FE6CF9C5EB}" dt="2024-09-02T07:24:38.973" v="906" actId="478"/>
          <ac:picMkLst>
            <pc:docMk/>
            <pc:sldMk cId="3253997618" sldId="267"/>
            <ac:picMk id="10244" creationId="{BF41B710-F7F4-D705-FE3B-A7D4D49E2203}"/>
          </ac:picMkLst>
        </pc:picChg>
        <pc:picChg chg="add mod">
          <ac:chgData name="Ahsan Jalal" userId="916c0c1a-572c-4709-95d4-b9c6e28283ca" providerId="ADAL" clId="{6B7DD510-8304-4AB7-B0E0-58FE6CF9C5EB}" dt="2024-09-02T07:25:09.880" v="909" actId="1076"/>
          <ac:picMkLst>
            <pc:docMk/>
            <pc:sldMk cId="3253997618" sldId="267"/>
            <ac:picMk id="10246" creationId="{663C5858-D637-6D63-8ECF-3F60AC2B0C6D}"/>
          </ac:picMkLst>
        </pc:picChg>
      </pc:sldChg>
      <pc:sldChg chg="modSp add mod modAnim">
        <pc:chgData name="Ahsan Jalal" userId="916c0c1a-572c-4709-95d4-b9c6e28283ca" providerId="ADAL" clId="{6B7DD510-8304-4AB7-B0E0-58FE6CF9C5EB}" dt="2024-09-02T07:30:56.237" v="1034" actId="113"/>
        <pc:sldMkLst>
          <pc:docMk/>
          <pc:sldMk cId="609948551" sldId="268"/>
        </pc:sldMkLst>
        <pc:spChg chg="mod">
          <ac:chgData name="Ahsan Jalal" userId="916c0c1a-572c-4709-95d4-b9c6e28283ca" providerId="ADAL" clId="{6B7DD510-8304-4AB7-B0E0-58FE6CF9C5EB}" dt="2024-09-02T07:25:21.559" v="930" actId="20577"/>
          <ac:spMkLst>
            <pc:docMk/>
            <pc:sldMk cId="609948551" sldId="268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7:30:56.237" v="1034" actId="113"/>
          <ac:spMkLst>
            <pc:docMk/>
            <pc:sldMk cId="609948551" sldId="268"/>
            <ac:spMk id="8" creationId="{1BF05938-111B-E167-9E51-8E640DFA879A}"/>
          </ac:spMkLst>
        </pc:spChg>
      </pc:sldChg>
      <pc:sldChg chg="addSp delSp modSp add ord modAnim">
        <pc:chgData name="Ahsan Jalal" userId="916c0c1a-572c-4709-95d4-b9c6e28283ca" providerId="ADAL" clId="{6B7DD510-8304-4AB7-B0E0-58FE6CF9C5EB}" dt="2024-09-02T07:35:02.829" v="1102" actId="113"/>
        <pc:sldMkLst>
          <pc:docMk/>
          <pc:sldMk cId="2527701084" sldId="269"/>
        </pc:sldMkLst>
        <pc:spChg chg="mod">
          <ac:chgData name="Ahsan Jalal" userId="916c0c1a-572c-4709-95d4-b9c6e28283ca" providerId="ADAL" clId="{6B7DD510-8304-4AB7-B0E0-58FE6CF9C5EB}" dt="2024-09-02T07:35:02.829" v="1102" actId="113"/>
          <ac:spMkLst>
            <pc:docMk/>
            <pc:sldMk cId="2527701084" sldId="269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33:07.106" v="1091" actId="478"/>
          <ac:picMkLst>
            <pc:docMk/>
            <pc:sldMk cId="2527701084" sldId="269"/>
            <ac:picMk id="9218" creationId="{A0965DEA-1560-0C4C-79B6-DDCC1D78A97A}"/>
          </ac:picMkLst>
        </pc:picChg>
        <pc:picChg chg="add mod">
          <ac:chgData name="Ahsan Jalal" userId="916c0c1a-572c-4709-95d4-b9c6e28283ca" providerId="ADAL" clId="{6B7DD510-8304-4AB7-B0E0-58FE6CF9C5EB}" dt="2024-09-02T07:33:34.446" v="1093" actId="14100"/>
          <ac:picMkLst>
            <pc:docMk/>
            <pc:sldMk cId="2527701084" sldId="269"/>
            <ac:picMk id="11266" creationId="{9A50CCC8-AEEC-334E-1FAE-33ADAC26C20F}"/>
          </ac:picMkLst>
        </pc:picChg>
        <pc:picChg chg="add mod">
          <ac:chgData name="Ahsan Jalal" userId="916c0c1a-572c-4709-95d4-b9c6e28283ca" providerId="ADAL" clId="{6B7DD510-8304-4AB7-B0E0-58FE6CF9C5EB}" dt="2024-09-02T07:34:24.114" v="1097" actId="1076"/>
          <ac:picMkLst>
            <pc:docMk/>
            <pc:sldMk cId="2527701084" sldId="269"/>
            <ac:picMk id="11268" creationId="{14ADBD2D-DB5F-8E5B-633A-322630E8F60A}"/>
          </ac:picMkLst>
        </pc:picChg>
      </pc:sldChg>
      <pc:sldChg chg="addSp delSp modSp add modAnim">
        <pc:chgData name="Ahsan Jalal" userId="916c0c1a-572c-4709-95d4-b9c6e28283ca" providerId="ADAL" clId="{6B7DD510-8304-4AB7-B0E0-58FE6CF9C5EB}" dt="2024-09-02T07:40:13.052" v="1126"/>
        <pc:sldMkLst>
          <pc:docMk/>
          <pc:sldMk cId="1757871542" sldId="270"/>
        </pc:sldMkLst>
        <pc:spChg chg="mod">
          <ac:chgData name="Ahsan Jalal" userId="916c0c1a-572c-4709-95d4-b9c6e28283ca" providerId="ADAL" clId="{6B7DD510-8304-4AB7-B0E0-58FE6CF9C5EB}" dt="2024-09-02T07:39:50.991" v="1121" actId="20577"/>
          <ac:spMkLst>
            <pc:docMk/>
            <pc:sldMk cId="1757871542" sldId="270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35:18.847" v="1105" actId="478"/>
          <ac:picMkLst>
            <pc:docMk/>
            <pc:sldMk cId="1757871542" sldId="270"/>
            <ac:picMk id="11266" creationId="{9A50CCC8-AEEC-334E-1FAE-33ADAC26C20F}"/>
          </ac:picMkLst>
        </pc:picChg>
        <pc:picChg chg="del">
          <ac:chgData name="Ahsan Jalal" userId="916c0c1a-572c-4709-95d4-b9c6e28283ca" providerId="ADAL" clId="{6B7DD510-8304-4AB7-B0E0-58FE6CF9C5EB}" dt="2024-09-02T07:35:20.154" v="1106" actId="478"/>
          <ac:picMkLst>
            <pc:docMk/>
            <pc:sldMk cId="1757871542" sldId="270"/>
            <ac:picMk id="11268" creationId="{14ADBD2D-DB5F-8E5B-633A-322630E8F60A}"/>
          </ac:picMkLst>
        </pc:picChg>
        <pc:picChg chg="add mod">
          <ac:chgData name="Ahsan Jalal" userId="916c0c1a-572c-4709-95d4-b9c6e28283ca" providerId="ADAL" clId="{6B7DD510-8304-4AB7-B0E0-58FE6CF9C5EB}" dt="2024-09-02T07:39:55.253" v="1122" actId="1076"/>
          <ac:picMkLst>
            <pc:docMk/>
            <pc:sldMk cId="1757871542" sldId="270"/>
            <ac:picMk id="12290" creationId="{5C5043DC-EB6C-A5AD-69F1-F15C57BF0837}"/>
          </ac:picMkLst>
        </pc:picChg>
      </pc:sldChg>
      <pc:sldChg chg="addSp delSp modSp add mod addAnim delAnim modAnim">
        <pc:chgData name="Ahsan Jalal" userId="916c0c1a-572c-4709-95d4-b9c6e28283ca" providerId="ADAL" clId="{6B7DD510-8304-4AB7-B0E0-58FE6CF9C5EB}" dt="2024-09-02T07:47:55.166" v="1187"/>
        <pc:sldMkLst>
          <pc:docMk/>
          <pc:sldMk cId="1133215561" sldId="271"/>
        </pc:sldMkLst>
        <pc:spChg chg="mod">
          <ac:chgData name="Ahsan Jalal" userId="916c0c1a-572c-4709-95d4-b9c6e28283ca" providerId="ADAL" clId="{6B7DD510-8304-4AB7-B0E0-58FE6CF9C5EB}" dt="2024-09-02T07:41:38.063" v="1166" actId="20577"/>
          <ac:spMkLst>
            <pc:docMk/>
            <pc:sldMk cId="1133215561" sldId="271"/>
            <ac:spMk id="6" creationId="{906E9C77-7618-5C87-F36F-F3BA82F9F3B2}"/>
          </ac:spMkLst>
        </pc:spChg>
        <pc:spChg chg="add del mod">
          <ac:chgData name="Ahsan Jalal" userId="916c0c1a-572c-4709-95d4-b9c6e28283ca" providerId="ADAL" clId="{6B7DD510-8304-4AB7-B0E0-58FE6CF9C5EB}" dt="2024-09-02T07:43:19.669" v="1177"/>
          <ac:spMkLst>
            <pc:docMk/>
            <pc:sldMk cId="1133215561" sldId="271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40:24.432" v="1128" actId="478"/>
          <ac:picMkLst>
            <pc:docMk/>
            <pc:sldMk cId="1133215561" sldId="271"/>
            <ac:picMk id="12290" creationId="{5C5043DC-EB6C-A5AD-69F1-F15C57BF0837}"/>
          </ac:picMkLst>
        </pc:picChg>
        <pc:picChg chg="add mod">
          <ac:chgData name="Ahsan Jalal" userId="916c0c1a-572c-4709-95d4-b9c6e28283ca" providerId="ADAL" clId="{6B7DD510-8304-4AB7-B0E0-58FE6CF9C5EB}" dt="2024-09-02T07:44:32.811" v="1180" actId="1076"/>
          <ac:picMkLst>
            <pc:docMk/>
            <pc:sldMk cId="1133215561" sldId="271"/>
            <ac:picMk id="13314" creationId="{655EE811-CB1E-9CD1-00CF-782B60E998A6}"/>
          </ac:picMkLst>
        </pc:picChg>
        <pc:picChg chg="add mod">
          <ac:chgData name="Ahsan Jalal" userId="916c0c1a-572c-4709-95d4-b9c6e28283ca" providerId="ADAL" clId="{6B7DD510-8304-4AB7-B0E0-58FE6CF9C5EB}" dt="2024-09-02T07:47:40.403" v="1183" actId="14100"/>
          <ac:picMkLst>
            <pc:docMk/>
            <pc:sldMk cId="1133215561" sldId="271"/>
            <ac:picMk id="13316" creationId="{23E337B1-1E9D-C886-9ED9-A1BFDE525E0B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7:58:13.889" v="1239"/>
        <pc:sldMkLst>
          <pc:docMk/>
          <pc:sldMk cId="961768525" sldId="272"/>
        </pc:sldMkLst>
        <pc:spChg chg="mod">
          <ac:chgData name="Ahsan Jalal" userId="916c0c1a-572c-4709-95d4-b9c6e28283ca" providerId="ADAL" clId="{6B7DD510-8304-4AB7-B0E0-58FE6CF9C5EB}" dt="2024-09-02T07:53:51.158" v="1209"/>
          <ac:spMkLst>
            <pc:docMk/>
            <pc:sldMk cId="961768525" sldId="272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7:55:08.313" v="1225"/>
          <ac:spMkLst>
            <pc:docMk/>
            <pc:sldMk cId="961768525" sldId="272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7:53:25.722" v="1208" actId="478"/>
          <ac:picMkLst>
            <pc:docMk/>
            <pc:sldMk cId="961768525" sldId="272"/>
            <ac:picMk id="13314" creationId="{655EE811-CB1E-9CD1-00CF-782B60E998A6}"/>
          </ac:picMkLst>
        </pc:picChg>
        <pc:picChg chg="del">
          <ac:chgData name="Ahsan Jalal" userId="916c0c1a-572c-4709-95d4-b9c6e28283ca" providerId="ADAL" clId="{6B7DD510-8304-4AB7-B0E0-58FE6CF9C5EB}" dt="2024-09-02T07:53:23.474" v="1207" actId="478"/>
          <ac:picMkLst>
            <pc:docMk/>
            <pc:sldMk cId="961768525" sldId="272"/>
            <ac:picMk id="13316" creationId="{23E337B1-1E9D-C886-9ED9-A1BFDE525E0B}"/>
          </ac:picMkLst>
        </pc:picChg>
        <pc:picChg chg="add mod">
          <ac:chgData name="Ahsan Jalal" userId="916c0c1a-572c-4709-95d4-b9c6e28283ca" providerId="ADAL" clId="{6B7DD510-8304-4AB7-B0E0-58FE6CF9C5EB}" dt="2024-09-02T07:58:05.625" v="1237" actId="1076"/>
          <ac:picMkLst>
            <pc:docMk/>
            <pc:sldMk cId="961768525" sldId="272"/>
            <ac:picMk id="14338" creationId="{4599AE39-1CC4-58B3-5729-C6F8E04552E8}"/>
          </ac:picMkLst>
        </pc:picChg>
        <pc:picChg chg="add mod">
          <ac:chgData name="Ahsan Jalal" userId="916c0c1a-572c-4709-95d4-b9c6e28283ca" providerId="ADAL" clId="{6B7DD510-8304-4AB7-B0E0-58FE6CF9C5EB}" dt="2024-09-02T07:58:04.001" v="1236" actId="1076"/>
          <ac:picMkLst>
            <pc:docMk/>
            <pc:sldMk cId="961768525" sldId="272"/>
            <ac:picMk id="14340" creationId="{B1908D13-9034-63C3-51E4-67A5EB48FC50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8:22:07.785" v="1316"/>
        <pc:sldMkLst>
          <pc:docMk/>
          <pc:sldMk cId="1205468352" sldId="273"/>
        </pc:sldMkLst>
        <pc:spChg chg="add del mod">
          <ac:chgData name="Ahsan Jalal" userId="916c0c1a-572c-4709-95d4-b9c6e28283ca" providerId="ADAL" clId="{6B7DD510-8304-4AB7-B0E0-58FE6CF9C5EB}" dt="2024-09-02T08:19:37.382" v="1305"/>
          <ac:spMkLst>
            <pc:docMk/>
            <pc:sldMk cId="1205468352" sldId="273"/>
            <ac:spMk id="2" creationId="{E011151F-7C35-DA49-9CEC-392924AB636F}"/>
          </ac:spMkLst>
        </pc:spChg>
        <pc:spChg chg="add mod">
          <ac:chgData name="Ahsan Jalal" userId="916c0c1a-572c-4709-95d4-b9c6e28283ca" providerId="ADAL" clId="{6B7DD510-8304-4AB7-B0E0-58FE6CF9C5EB}" dt="2024-09-02T08:17:42.275" v="1299"/>
          <ac:spMkLst>
            <pc:docMk/>
            <pc:sldMk cId="1205468352" sldId="273"/>
            <ac:spMk id="3" creationId="{CAAC926C-8C9C-C7AA-37AD-54816E3BBBF5}"/>
          </ac:spMkLst>
        </pc:spChg>
        <pc:spChg chg="mod">
          <ac:chgData name="Ahsan Jalal" userId="916c0c1a-572c-4709-95d4-b9c6e28283ca" providerId="ADAL" clId="{6B7DD510-8304-4AB7-B0E0-58FE6CF9C5EB}" dt="2024-09-02T08:01:24.414" v="1284" actId="20577"/>
          <ac:spMkLst>
            <pc:docMk/>
            <pc:sldMk cId="1205468352" sldId="273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8:17:49.549" v="1303"/>
          <ac:spMkLst>
            <pc:docMk/>
            <pc:sldMk cId="1205468352" sldId="273"/>
            <ac:spMk id="8" creationId="{1BF05938-111B-E167-9E51-8E640DFA879A}"/>
          </ac:spMkLst>
        </pc:spChg>
        <pc:picChg chg="del">
          <ac:chgData name="Ahsan Jalal" userId="916c0c1a-572c-4709-95d4-b9c6e28283ca" providerId="ADAL" clId="{6B7DD510-8304-4AB7-B0E0-58FE6CF9C5EB}" dt="2024-09-02T08:01:26.735" v="1285" actId="478"/>
          <ac:picMkLst>
            <pc:docMk/>
            <pc:sldMk cId="1205468352" sldId="273"/>
            <ac:picMk id="14338" creationId="{4599AE39-1CC4-58B3-5729-C6F8E04552E8}"/>
          </ac:picMkLst>
        </pc:picChg>
        <pc:picChg chg="del">
          <ac:chgData name="Ahsan Jalal" userId="916c0c1a-572c-4709-95d4-b9c6e28283ca" providerId="ADAL" clId="{6B7DD510-8304-4AB7-B0E0-58FE6CF9C5EB}" dt="2024-09-02T08:01:28.180" v="1286" actId="478"/>
          <ac:picMkLst>
            <pc:docMk/>
            <pc:sldMk cId="1205468352" sldId="273"/>
            <ac:picMk id="14340" creationId="{B1908D13-9034-63C3-51E4-67A5EB48FC50}"/>
          </ac:picMkLst>
        </pc:picChg>
        <pc:picChg chg="add mod">
          <ac:chgData name="Ahsan Jalal" userId="916c0c1a-572c-4709-95d4-b9c6e28283ca" providerId="ADAL" clId="{6B7DD510-8304-4AB7-B0E0-58FE6CF9C5EB}" dt="2024-09-02T08:19:43.430" v="1307" actId="1076"/>
          <ac:picMkLst>
            <pc:docMk/>
            <pc:sldMk cId="1205468352" sldId="273"/>
            <ac:picMk id="15364" creationId="{93ED4185-E408-5B87-2F90-20A817A9A0D9}"/>
          </ac:picMkLst>
        </pc:picChg>
        <pc:picChg chg="add mod">
          <ac:chgData name="Ahsan Jalal" userId="916c0c1a-572c-4709-95d4-b9c6e28283ca" providerId="ADAL" clId="{6B7DD510-8304-4AB7-B0E0-58FE6CF9C5EB}" dt="2024-09-02T08:21:53.983" v="1312" actId="14100"/>
          <ac:picMkLst>
            <pc:docMk/>
            <pc:sldMk cId="1205468352" sldId="273"/>
            <ac:picMk id="15366" creationId="{A0295768-7D6D-FC80-31B1-F051255AED79}"/>
          </ac:picMkLst>
        </pc:picChg>
      </pc:sldChg>
      <pc:sldChg chg="addSp delSp modSp new del mod modClrScheme chgLayout">
        <pc:chgData name="Ahsan Jalal" userId="916c0c1a-572c-4709-95d4-b9c6e28283ca" providerId="ADAL" clId="{6B7DD510-8304-4AB7-B0E0-58FE6CF9C5EB}" dt="2024-09-02T08:01:01.197" v="1249" actId="47"/>
        <pc:sldMkLst>
          <pc:docMk/>
          <pc:sldMk cId="4247697229" sldId="273"/>
        </pc:sldMkLst>
        <pc:spChg chg="del mod">
          <ac:chgData name="Ahsan Jalal" userId="916c0c1a-572c-4709-95d4-b9c6e28283ca" providerId="ADAL" clId="{6B7DD510-8304-4AB7-B0E0-58FE6CF9C5EB}" dt="2024-09-02T07:59:51.359" v="1243" actId="6264"/>
          <ac:spMkLst>
            <pc:docMk/>
            <pc:sldMk cId="4247697229" sldId="273"/>
            <ac:spMk id="2" creationId="{ABC6CB16-C44F-09AD-7D9F-8AC2E7F376B7}"/>
          </ac:spMkLst>
        </pc:spChg>
        <pc:spChg chg="del">
          <ac:chgData name="Ahsan Jalal" userId="916c0c1a-572c-4709-95d4-b9c6e28283ca" providerId="ADAL" clId="{6B7DD510-8304-4AB7-B0E0-58FE6CF9C5EB}" dt="2024-09-02T07:59:51.359" v="1243" actId="6264"/>
          <ac:spMkLst>
            <pc:docMk/>
            <pc:sldMk cId="4247697229" sldId="273"/>
            <ac:spMk id="3" creationId="{FED242A4-0DFF-2D72-4A1F-AD5DFCB527FB}"/>
          </ac:spMkLst>
        </pc:spChg>
        <pc:spChg chg="mod ord">
          <ac:chgData name="Ahsan Jalal" userId="916c0c1a-572c-4709-95d4-b9c6e28283ca" providerId="ADAL" clId="{6B7DD510-8304-4AB7-B0E0-58FE6CF9C5EB}" dt="2024-09-02T08:00:33.511" v="1246" actId="700"/>
          <ac:spMkLst>
            <pc:docMk/>
            <pc:sldMk cId="4247697229" sldId="273"/>
            <ac:spMk id="4" creationId="{DF8B88F1-4F3A-3B42-355A-A3B4CA409551}"/>
          </ac:spMkLst>
        </pc:spChg>
        <pc:spChg chg="add del mod">
          <ac:chgData name="Ahsan Jalal" userId="916c0c1a-572c-4709-95d4-b9c6e28283ca" providerId="ADAL" clId="{6B7DD510-8304-4AB7-B0E0-58FE6CF9C5EB}" dt="2024-09-02T07:59:51.359" v="1243" actId="6264"/>
          <ac:spMkLst>
            <pc:docMk/>
            <pc:sldMk cId="4247697229" sldId="273"/>
            <ac:spMk id="5" creationId="{D2630278-0E76-EA38-DFA4-75AFC1B7E415}"/>
          </ac:spMkLst>
        </pc:spChg>
        <pc:spChg chg="add del mod ord">
          <ac:chgData name="Ahsan Jalal" userId="916c0c1a-572c-4709-95d4-b9c6e28283ca" providerId="ADAL" clId="{6B7DD510-8304-4AB7-B0E0-58FE6CF9C5EB}" dt="2024-09-02T08:00:33.511" v="1246" actId="700"/>
          <ac:spMkLst>
            <pc:docMk/>
            <pc:sldMk cId="4247697229" sldId="273"/>
            <ac:spMk id="6" creationId="{9760B5B4-1961-3296-C992-E6751EDE1483}"/>
          </ac:spMkLst>
        </pc:spChg>
        <pc:spChg chg="add del mod ord">
          <ac:chgData name="Ahsan Jalal" userId="916c0c1a-572c-4709-95d4-b9c6e28283ca" providerId="ADAL" clId="{6B7DD510-8304-4AB7-B0E0-58FE6CF9C5EB}" dt="2024-09-02T08:00:33.511" v="1246" actId="700"/>
          <ac:spMkLst>
            <pc:docMk/>
            <pc:sldMk cId="4247697229" sldId="273"/>
            <ac:spMk id="7" creationId="{53DC947A-31B4-82C2-8E19-6B26C9471A9E}"/>
          </ac:spMkLst>
        </pc:spChg>
        <pc:spChg chg="add mod ord">
          <ac:chgData name="Ahsan Jalal" userId="916c0c1a-572c-4709-95d4-b9c6e28283ca" providerId="ADAL" clId="{6B7DD510-8304-4AB7-B0E0-58FE6CF9C5EB}" dt="2024-09-02T08:00:40.615" v="1248"/>
          <ac:spMkLst>
            <pc:docMk/>
            <pc:sldMk cId="4247697229" sldId="273"/>
            <ac:spMk id="8" creationId="{7B6A6683-B076-7B45-31BF-1412EE6CC3FC}"/>
          </ac:spMkLst>
        </pc:spChg>
        <pc:spChg chg="add mod ord">
          <ac:chgData name="Ahsan Jalal" userId="916c0c1a-572c-4709-95d4-b9c6e28283ca" providerId="ADAL" clId="{6B7DD510-8304-4AB7-B0E0-58FE6CF9C5EB}" dt="2024-09-02T08:00:33.511" v="1246" actId="700"/>
          <ac:spMkLst>
            <pc:docMk/>
            <pc:sldMk cId="4247697229" sldId="273"/>
            <ac:spMk id="9" creationId="{5101EE79-90CE-BBF8-29DA-C686A6308235}"/>
          </ac:spMkLst>
        </pc:spChg>
      </pc:sldChg>
      <pc:sldChg chg="add del">
        <pc:chgData name="Ahsan Jalal" userId="916c0c1a-572c-4709-95d4-b9c6e28283ca" providerId="ADAL" clId="{6B7DD510-8304-4AB7-B0E0-58FE6CF9C5EB}" dt="2024-09-02T08:00:35.677" v="1247" actId="47"/>
        <pc:sldMkLst>
          <pc:docMk/>
          <pc:sldMk cId="1725152211" sldId="274"/>
        </pc:sldMkLst>
      </pc:sldChg>
      <pc:sldChg chg="addSp delSp modSp add mod modAnim">
        <pc:chgData name="Ahsan Jalal" userId="916c0c1a-572c-4709-95d4-b9c6e28283ca" providerId="ADAL" clId="{6B7DD510-8304-4AB7-B0E0-58FE6CF9C5EB}" dt="2024-09-02T08:33:11.366" v="1423"/>
        <pc:sldMkLst>
          <pc:docMk/>
          <pc:sldMk cId="4226043988" sldId="274"/>
        </pc:sldMkLst>
        <pc:spChg chg="add">
          <ac:chgData name="Ahsan Jalal" userId="916c0c1a-572c-4709-95d4-b9c6e28283ca" providerId="ADAL" clId="{6B7DD510-8304-4AB7-B0E0-58FE6CF9C5EB}" dt="2024-09-02T08:25:08.581" v="1342"/>
          <ac:spMkLst>
            <pc:docMk/>
            <pc:sldMk cId="4226043988" sldId="274"/>
            <ac:spMk id="2" creationId="{67670FF4-76C8-EC5D-AA19-FA3942C656F5}"/>
          </ac:spMkLst>
        </pc:spChg>
        <pc:spChg chg="add">
          <ac:chgData name="Ahsan Jalal" userId="916c0c1a-572c-4709-95d4-b9c6e28283ca" providerId="ADAL" clId="{6B7DD510-8304-4AB7-B0E0-58FE6CF9C5EB}" dt="2024-09-02T08:25:11.547" v="1344"/>
          <ac:spMkLst>
            <pc:docMk/>
            <pc:sldMk cId="4226043988" sldId="274"/>
            <ac:spMk id="3" creationId="{0098A2FE-2B1B-1208-DCA6-1303E14F21AF}"/>
          </ac:spMkLst>
        </pc:spChg>
        <pc:spChg chg="add">
          <ac:chgData name="Ahsan Jalal" userId="916c0c1a-572c-4709-95d4-b9c6e28283ca" providerId="ADAL" clId="{6B7DD510-8304-4AB7-B0E0-58FE6CF9C5EB}" dt="2024-09-02T08:25:18.450" v="1345"/>
          <ac:spMkLst>
            <pc:docMk/>
            <pc:sldMk cId="4226043988" sldId="274"/>
            <ac:spMk id="5" creationId="{A1161E5A-47A0-C6ED-8EE6-C637093DF231}"/>
          </ac:spMkLst>
        </pc:spChg>
        <pc:spChg chg="mod">
          <ac:chgData name="Ahsan Jalal" userId="916c0c1a-572c-4709-95d4-b9c6e28283ca" providerId="ADAL" clId="{6B7DD510-8304-4AB7-B0E0-58FE6CF9C5EB}" dt="2024-09-02T08:23:12.412" v="1326" actId="404"/>
          <ac:spMkLst>
            <pc:docMk/>
            <pc:sldMk cId="4226043988" sldId="274"/>
            <ac:spMk id="6" creationId="{906E9C77-7618-5C87-F36F-F3BA82F9F3B2}"/>
          </ac:spMkLst>
        </pc:spChg>
        <pc:spChg chg="add">
          <ac:chgData name="Ahsan Jalal" userId="916c0c1a-572c-4709-95d4-b9c6e28283ca" providerId="ADAL" clId="{6B7DD510-8304-4AB7-B0E0-58FE6CF9C5EB}" dt="2024-09-02T08:25:20.173" v="1346"/>
          <ac:spMkLst>
            <pc:docMk/>
            <pc:sldMk cId="4226043988" sldId="274"/>
            <ac:spMk id="7" creationId="{24D0182A-735A-C97C-F17C-02EBA16CF65D}"/>
          </ac:spMkLst>
        </pc:spChg>
        <pc:spChg chg="mod">
          <ac:chgData name="Ahsan Jalal" userId="916c0c1a-572c-4709-95d4-b9c6e28283ca" providerId="ADAL" clId="{6B7DD510-8304-4AB7-B0E0-58FE6CF9C5EB}" dt="2024-09-02T08:29:08.119" v="1381" actId="20577"/>
          <ac:spMkLst>
            <pc:docMk/>
            <pc:sldMk cId="4226043988" sldId="274"/>
            <ac:spMk id="8" creationId="{1BF05938-111B-E167-9E51-8E640DFA879A}"/>
          </ac:spMkLst>
        </pc:spChg>
        <pc:spChg chg="add">
          <ac:chgData name="Ahsan Jalal" userId="916c0c1a-572c-4709-95d4-b9c6e28283ca" providerId="ADAL" clId="{6B7DD510-8304-4AB7-B0E0-58FE6CF9C5EB}" dt="2024-09-02T08:25:45.278" v="1350"/>
          <ac:spMkLst>
            <pc:docMk/>
            <pc:sldMk cId="4226043988" sldId="274"/>
            <ac:spMk id="9" creationId="{D65365A8-AF78-6562-2FCF-B89D05178AAE}"/>
          </ac:spMkLst>
        </pc:spChg>
        <pc:spChg chg="add">
          <ac:chgData name="Ahsan Jalal" userId="916c0c1a-572c-4709-95d4-b9c6e28283ca" providerId="ADAL" clId="{6B7DD510-8304-4AB7-B0E0-58FE6CF9C5EB}" dt="2024-09-02T08:25:52.637" v="1352"/>
          <ac:spMkLst>
            <pc:docMk/>
            <pc:sldMk cId="4226043988" sldId="274"/>
            <ac:spMk id="10" creationId="{8A051DA2-3635-65D9-5E23-8CA82F2D7CB3}"/>
          </ac:spMkLst>
        </pc:spChg>
        <pc:picChg chg="add mod">
          <ac:chgData name="Ahsan Jalal" userId="916c0c1a-572c-4709-95d4-b9c6e28283ca" providerId="ADAL" clId="{6B7DD510-8304-4AB7-B0E0-58FE6CF9C5EB}" dt="2024-09-02T08:32:15.692" v="1403" actId="1035"/>
          <ac:picMkLst>
            <pc:docMk/>
            <pc:sldMk cId="4226043988" sldId="274"/>
            <ac:picMk id="12" creationId="{4734BBD0-480C-1023-0547-6E32AF7C1263}"/>
          </ac:picMkLst>
        </pc:picChg>
        <pc:picChg chg="del">
          <ac:chgData name="Ahsan Jalal" userId="916c0c1a-572c-4709-95d4-b9c6e28283ca" providerId="ADAL" clId="{6B7DD510-8304-4AB7-B0E0-58FE6CF9C5EB}" dt="2024-09-02T08:22:47.837" v="1319" actId="478"/>
          <ac:picMkLst>
            <pc:docMk/>
            <pc:sldMk cId="4226043988" sldId="274"/>
            <ac:picMk id="15364" creationId="{93ED4185-E408-5B87-2F90-20A817A9A0D9}"/>
          </ac:picMkLst>
        </pc:picChg>
        <pc:picChg chg="del">
          <ac:chgData name="Ahsan Jalal" userId="916c0c1a-572c-4709-95d4-b9c6e28283ca" providerId="ADAL" clId="{6B7DD510-8304-4AB7-B0E0-58FE6CF9C5EB}" dt="2024-09-02T08:22:46.501" v="1318" actId="478"/>
          <ac:picMkLst>
            <pc:docMk/>
            <pc:sldMk cId="4226043988" sldId="274"/>
            <ac:picMk id="15366" creationId="{A0295768-7D6D-FC80-31B1-F051255AED79}"/>
          </ac:picMkLst>
        </pc:picChg>
        <pc:picChg chg="add mod">
          <ac:chgData name="Ahsan Jalal" userId="916c0c1a-572c-4709-95d4-b9c6e28283ca" providerId="ADAL" clId="{6B7DD510-8304-4AB7-B0E0-58FE6CF9C5EB}" dt="2024-09-02T08:31:26.287" v="1392" actId="1076"/>
          <ac:picMkLst>
            <pc:docMk/>
            <pc:sldMk cId="4226043988" sldId="274"/>
            <ac:picMk id="16392" creationId="{06522242-748E-138E-0C2D-21407FC1C84A}"/>
          </ac:picMkLst>
        </pc:picChg>
        <pc:picChg chg="add mod">
          <ac:chgData name="Ahsan Jalal" userId="916c0c1a-572c-4709-95d4-b9c6e28283ca" providerId="ADAL" clId="{6B7DD510-8304-4AB7-B0E0-58FE6CF9C5EB}" dt="2024-09-02T08:31:36.915" v="1395" actId="1076"/>
          <ac:picMkLst>
            <pc:docMk/>
            <pc:sldMk cId="4226043988" sldId="274"/>
            <ac:picMk id="16394" creationId="{44D03CC2-5289-6F06-6E8E-7734540FCF4A}"/>
          </ac:picMkLst>
        </pc:picChg>
        <pc:picChg chg="add mod">
          <ac:chgData name="Ahsan Jalal" userId="916c0c1a-572c-4709-95d4-b9c6e28283ca" providerId="ADAL" clId="{6B7DD510-8304-4AB7-B0E0-58FE6CF9C5EB}" dt="2024-09-02T08:32:18.807" v="1412" actId="1035"/>
          <ac:picMkLst>
            <pc:docMk/>
            <pc:sldMk cId="4226043988" sldId="274"/>
            <ac:picMk id="16396" creationId="{79B00929-1772-61F5-A0B3-6DA1514E9EDD}"/>
          </ac:picMkLst>
        </pc:picChg>
      </pc:sldChg>
      <pc:sldChg chg="addSp modSp add mod modAnim">
        <pc:chgData name="Ahsan Jalal" userId="916c0c1a-572c-4709-95d4-b9c6e28283ca" providerId="ADAL" clId="{6B7DD510-8304-4AB7-B0E0-58FE6CF9C5EB}" dt="2024-09-02T08:57:20.008" v="1493"/>
        <pc:sldMkLst>
          <pc:docMk/>
          <pc:sldMk cId="1545912377" sldId="275"/>
        </pc:sldMkLst>
        <pc:spChg chg="add">
          <ac:chgData name="Ahsan Jalal" userId="916c0c1a-572c-4709-95d4-b9c6e28283ca" providerId="ADAL" clId="{6B7DD510-8304-4AB7-B0E0-58FE6CF9C5EB}" dt="2024-09-02T08:34:39.274" v="1452"/>
          <ac:spMkLst>
            <pc:docMk/>
            <pc:sldMk cId="1545912377" sldId="275"/>
            <ac:spMk id="2" creationId="{8EA026AF-727E-D6A2-9BEB-4D6EC1F2EC3D}"/>
          </ac:spMkLst>
        </pc:spChg>
        <pc:spChg chg="mod">
          <ac:chgData name="Ahsan Jalal" userId="916c0c1a-572c-4709-95d4-b9c6e28283ca" providerId="ADAL" clId="{6B7DD510-8304-4AB7-B0E0-58FE6CF9C5EB}" dt="2024-09-02T08:34:02.239" v="1445" actId="20577"/>
          <ac:spMkLst>
            <pc:docMk/>
            <pc:sldMk cId="1545912377" sldId="275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8:35:07.620" v="1466" actId="113"/>
          <ac:spMkLst>
            <pc:docMk/>
            <pc:sldMk cId="1545912377" sldId="275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8:56:45.624" v="1489" actId="14100"/>
          <ac:picMkLst>
            <pc:docMk/>
            <pc:sldMk cId="1545912377" sldId="275"/>
            <ac:picMk id="17411" creationId="{360EE196-899B-A573-6EED-5E9C688F369E}"/>
          </ac:picMkLst>
        </pc:picChg>
        <pc:picChg chg="add mod">
          <ac:chgData name="Ahsan Jalal" userId="916c0c1a-572c-4709-95d4-b9c6e28283ca" providerId="ADAL" clId="{6B7DD510-8304-4AB7-B0E0-58FE6CF9C5EB}" dt="2024-09-02T08:56:51.370" v="1491" actId="1076"/>
          <ac:picMkLst>
            <pc:docMk/>
            <pc:sldMk cId="1545912377" sldId="275"/>
            <ac:picMk id="17413" creationId="{F71098D9-C07A-EBDE-9EE6-C258B6C32A94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9:16:14.747" v="1665" actId="14100"/>
        <pc:sldMkLst>
          <pc:docMk/>
          <pc:sldMk cId="1954011456" sldId="276"/>
        </pc:sldMkLst>
        <pc:spChg chg="mod">
          <ac:chgData name="Ahsan Jalal" userId="916c0c1a-572c-4709-95d4-b9c6e28283ca" providerId="ADAL" clId="{6B7DD510-8304-4AB7-B0E0-58FE6CF9C5EB}" dt="2024-09-02T08:58:00.180" v="1514" actId="20577"/>
          <ac:spMkLst>
            <pc:docMk/>
            <pc:sldMk cId="1954011456" sldId="276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9:12:33.046" v="1651" actId="12"/>
          <ac:spMkLst>
            <pc:docMk/>
            <pc:sldMk cId="1954011456" sldId="276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9:16:14.747" v="1665" actId="14100"/>
          <ac:picMkLst>
            <pc:docMk/>
            <pc:sldMk cId="1954011456" sldId="276"/>
            <ac:picMk id="18434" creationId="{CDBF36DA-CB4D-5559-B5FE-A9816C93E872}"/>
          </ac:picMkLst>
        </pc:picChg>
        <pc:picChg chg="add del mod">
          <ac:chgData name="Ahsan Jalal" userId="916c0c1a-572c-4709-95d4-b9c6e28283ca" providerId="ADAL" clId="{6B7DD510-8304-4AB7-B0E0-58FE6CF9C5EB}" dt="2024-09-02T09:09:10.252" v="1636" actId="478"/>
          <ac:picMkLst>
            <pc:docMk/>
            <pc:sldMk cId="1954011456" sldId="276"/>
            <ac:picMk id="18436" creationId="{2205D6A7-C5CE-11AE-4AFC-B086A94EEA49}"/>
          </ac:picMkLst>
        </pc:picChg>
        <pc:picChg chg="add mod">
          <ac:chgData name="Ahsan Jalal" userId="916c0c1a-572c-4709-95d4-b9c6e28283ca" providerId="ADAL" clId="{6B7DD510-8304-4AB7-B0E0-58FE6CF9C5EB}" dt="2024-09-02T09:09:53.481" v="1641" actId="1076"/>
          <ac:picMkLst>
            <pc:docMk/>
            <pc:sldMk cId="1954011456" sldId="276"/>
            <ac:picMk id="18438" creationId="{482521FF-8CED-FE74-5F91-5AA570C35B22}"/>
          </ac:picMkLst>
        </pc:picChg>
        <pc:picChg chg="add mod">
          <ac:chgData name="Ahsan Jalal" userId="916c0c1a-572c-4709-95d4-b9c6e28283ca" providerId="ADAL" clId="{6B7DD510-8304-4AB7-B0E0-58FE6CF9C5EB}" dt="2024-09-02T09:11:55.890" v="1644" actId="1076"/>
          <ac:picMkLst>
            <pc:docMk/>
            <pc:sldMk cId="1954011456" sldId="276"/>
            <ac:picMk id="18440" creationId="{EF8EA891-73E1-B265-132E-3B80AE4A1F09}"/>
          </ac:picMkLst>
        </pc:picChg>
      </pc:sldChg>
      <pc:sldChg chg="addSp delSp modSp add mod modAnim">
        <pc:chgData name="Ahsan Jalal" userId="916c0c1a-572c-4709-95d4-b9c6e28283ca" providerId="ADAL" clId="{6B7DD510-8304-4AB7-B0E0-58FE6CF9C5EB}" dt="2024-09-02T09:26:12.914" v="2074" actId="20577"/>
        <pc:sldMkLst>
          <pc:docMk/>
          <pc:sldMk cId="3123929961" sldId="277"/>
        </pc:sldMkLst>
        <pc:spChg chg="mod">
          <ac:chgData name="Ahsan Jalal" userId="916c0c1a-572c-4709-95d4-b9c6e28283ca" providerId="ADAL" clId="{6B7DD510-8304-4AB7-B0E0-58FE6CF9C5EB}" dt="2024-09-02T09:17:12.927" v="1715" actId="1076"/>
          <ac:spMkLst>
            <pc:docMk/>
            <pc:sldMk cId="3123929961" sldId="277"/>
            <ac:spMk id="6" creationId="{906E9C77-7618-5C87-F36F-F3BA82F9F3B2}"/>
          </ac:spMkLst>
        </pc:spChg>
        <pc:spChg chg="add del mod">
          <ac:chgData name="Ahsan Jalal" userId="916c0c1a-572c-4709-95d4-b9c6e28283ca" providerId="ADAL" clId="{6B7DD510-8304-4AB7-B0E0-58FE6CF9C5EB}" dt="2024-09-02T09:26:12.914" v="2074" actId="20577"/>
          <ac:spMkLst>
            <pc:docMk/>
            <pc:sldMk cId="3123929961" sldId="277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9:24:38.028" v="1985" actId="1035"/>
          <ac:picMkLst>
            <pc:docMk/>
            <pc:sldMk cId="3123929961" sldId="277"/>
            <ac:picMk id="19458" creationId="{E6A9608E-0FE8-737C-C2CA-7E6064897849}"/>
          </ac:picMkLst>
        </pc:picChg>
        <pc:picChg chg="add del">
          <ac:chgData name="Ahsan Jalal" userId="916c0c1a-572c-4709-95d4-b9c6e28283ca" providerId="ADAL" clId="{6B7DD510-8304-4AB7-B0E0-58FE6CF9C5EB}" dt="2024-09-02T09:22:57.386" v="1960" actId="478"/>
          <ac:picMkLst>
            <pc:docMk/>
            <pc:sldMk cId="3123929961" sldId="277"/>
            <ac:picMk id="19460" creationId="{C35D56AC-ECA2-1735-2647-9A7EB958EA07}"/>
          </ac:picMkLst>
        </pc:picChg>
        <pc:picChg chg="add mod">
          <ac:chgData name="Ahsan Jalal" userId="916c0c1a-572c-4709-95d4-b9c6e28283ca" providerId="ADAL" clId="{6B7DD510-8304-4AB7-B0E0-58FE6CF9C5EB}" dt="2024-09-02T09:24:43.330" v="2004" actId="1035"/>
          <ac:picMkLst>
            <pc:docMk/>
            <pc:sldMk cId="3123929961" sldId="277"/>
            <ac:picMk id="19462" creationId="{EA202800-B156-CB25-B93B-21E4707843D4}"/>
          </ac:picMkLst>
        </pc:picChg>
        <pc:picChg chg="add mod">
          <ac:chgData name="Ahsan Jalal" userId="916c0c1a-572c-4709-95d4-b9c6e28283ca" providerId="ADAL" clId="{6B7DD510-8304-4AB7-B0E0-58FE6CF9C5EB}" dt="2024-09-02T09:24:48.015" v="2025" actId="1035"/>
          <ac:picMkLst>
            <pc:docMk/>
            <pc:sldMk cId="3123929961" sldId="277"/>
            <ac:picMk id="19464" creationId="{B0093099-8AA9-8D17-66C0-1B1532AA9D05}"/>
          </ac:picMkLst>
        </pc:picChg>
        <pc:picChg chg="add mod">
          <ac:chgData name="Ahsan Jalal" userId="916c0c1a-572c-4709-95d4-b9c6e28283ca" providerId="ADAL" clId="{6B7DD510-8304-4AB7-B0E0-58FE6CF9C5EB}" dt="2024-09-02T09:24:56.477" v="2028" actId="1076"/>
          <ac:picMkLst>
            <pc:docMk/>
            <pc:sldMk cId="3123929961" sldId="277"/>
            <ac:picMk id="19466" creationId="{B1D21583-44BD-7EE1-0BF9-5391540C980D}"/>
          </ac:picMkLst>
        </pc:picChg>
      </pc:sldChg>
      <pc:sldChg chg="addSp modSp add mod modAnim">
        <pc:chgData name="Ahsan Jalal" userId="916c0c1a-572c-4709-95d4-b9c6e28283ca" providerId="ADAL" clId="{6B7DD510-8304-4AB7-B0E0-58FE6CF9C5EB}" dt="2024-09-02T09:30:19.863" v="2302" actId="1076"/>
        <pc:sldMkLst>
          <pc:docMk/>
          <pc:sldMk cId="821680520" sldId="278"/>
        </pc:sldMkLst>
        <pc:spChg chg="mod">
          <ac:chgData name="Ahsan Jalal" userId="916c0c1a-572c-4709-95d4-b9c6e28283ca" providerId="ADAL" clId="{6B7DD510-8304-4AB7-B0E0-58FE6CF9C5EB}" dt="2024-09-02T09:28:07.178" v="2148" actId="404"/>
          <ac:spMkLst>
            <pc:docMk/>
            <pc:sldMk cId="821680520" sldId="278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9:29:18" v="2300"/>
          <ac:spMkLst>
            <pc:docMk/>
            <pc:sldMk cId="821680520" sldId="278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9:30:19.863" v="2302" actId="1076"/>
          <ac:picMkLst>
            <pc:docMk/>
            <pc:sldMk cId="821680520" sldId="278"/>
            <ac:picMk id="20482" creationId="{341A3D2E-1A57-67A9-56DE-9EDBDAADE6C0}"/>
          </ac:picMkLst>
        </pc:picChg>
      </pc:sldChg>
      <pc:sldChg chg="addSp modSp add mod modAnim">
        <pc:chgData name="Ahsan Jalal" userId="916c0c1a-572c-4709-95d4-b9c6e28283ca" providerId="ADAL" clId="{6B7DD510-8304-4AB7-B0E0-58FE6CF9C5EB}" dt="2024-09-02T09:39:20.174" v="2434" actId="20577"/>
        <pc:sldMkLst>
          <pc:docMk/>
          <pc:sldMk cId="3114213557" sldId="279"/>
        </pc:sldMkLst>
        <pc:spChg chg="add">
          <ac:chgData name="Ahsan Jalal" userId="916c0c1a-572c-4709-95d4-b9c6e28283ca" providerId="ADAL" clId="{6B7DD510-8304-4AB7-B0E0-58FE6CF9C5EB}" dt="2024-09-02T09:35:53.114" v="2345"/>
          <ac:spMkLst>
            <pc:docMk/>
            <pc:sldMk cId="3114213557" sldId="279"/>
            <ac:spMk id="2" creationId="{666F791D-B730-C780-DA1F-5532FE84AAC6}"/>
          </ac:spMkLst>
        </pc:spChg>
        <pc:spChg chg="mod">
          <ac:chgData name="Ahsan Jalal" userId="916c0c1a-572c-4709-95d4-b9c6e28283ca" providerId="ADAL" clId="{6B7DD510-8304-4AB7-B0E0-58FE6CF9C5EB}" dt="2024-09-02T09:35:31.924" v="2342" actId="404"/>
          <ac:spMkLst>
            <pc:docMk/>
            <pc:sldMk cId="3114213557" sldId="279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9:39:20.174" v="2434" actId="20577"/>
          <ac:spMkLst>
            <pc:docMk/>
            <pc:sldMk cId="3114213557" sldId="279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9:38:55.232" v="2428" actId="1037"/>
          <ac:picMkLst>
            <pc:docMk/>
            <pc:sldMk cId="3114213557" sldId="279"/>
            <ac:picMk id="5" creationId="{4A06401D-1B4A-6D4D-0008-FD4E1FAEDFE3}"/>
          </ac:picMkLst>
        </pc:picChg>
        <pc:picChg chg="add mod">
          <ac:chgData name="Ahsan Jalal" userId="916c0c1a-572c-4709-95d4-b9c6e28283ca" providerId="ADAL" clId="{6B7DD510-8304-4AB7-B0E0-58FE6CF9C5EB}" dt="2024-09-02T09:38:55.232" v="2428" actId="1037"/>
          <ac:picMkLst>
            <pc:docMk/>
            <pc:sldMk cId="3114213557" sldId="279"/>
            <ac:picMk id="9" creationId="{7F225F8E-328B-E47C-118A-C51E0732C339}"/>
          </ac:picMkLst>
        </pc:picChg>
      </pc:sldChg>
      <pc:sldChg chg="addSp modSp add mod modAnim">
        <pc:chgData name="Ahsan Jalal" userId="916c0c1a-572c-4709-95d4-b9c6e28283ca" providerId="ADAL" clId="{6B7DD510-8304-4AB7-B0E0-58FE6CF9C5EB}" dt="2024-09-02T09:50:05.227" v="2634" actId="14100"/>
        <pc:sldMkLst>
          <pc:docMk/>
          <pc:sldMk cId="2987016399" sldId="280"/>
        </pc:sldMkLst>
        <pc:spChg chg="mod">
          <ac:chgData name="Ahsan Jalal" userId="916c0c1a-572c-4709-95d4-b9c6e28283ca" providerId="ADAL" clId="{6B7DD510-8304-4AB7-B0E0-58FE6CF9C5EB}" dt="2024-09-02T09:41:41.177" v="2474" actId="20577"/>
          <ac:spMkLst>
            <pc:docMk/>
            <pc:sldMk cId="2987016399" sldId="280"/>
            <ac:spMk id="6" creationId="{906E9C77-7618-5C87-F36F-F3BA82F9F3B2}"/>
          </ac:spMkLst>
        </pc:spChg>
        <pc:spChg chg="mod">
          <ac:chgData name="Ahsan Jalal" userId="916c0c1a-572c-4709-95d4-b9c6e28283ca" providerId="ADAL" clId="{6B7DD510-8304-4AB7-B0E0-58FE6CF9C5EB}" dt="2024-09-02T09:48:39.883" v="2630"/>
          <ac:spMkLst>
            <pc:docMk/>
            <pc:sldMk cId="2987016399" sldId="280"/>
            <ac:spMk id="8" creationId="{1BF05938-111B-E167-9E51-8E640DFA879A}"/>
          </ac:spMkLst>
        </pc:spChg>
        <pc:picChg chg="add mod">
          <ac:chgData name="Ahsan Jalal" userId="916c0c1a-572c-4709-95d4-b9c6e28283ca" providerId="ADAL" clId="{6B7DD510-8304-4AB7-B0E0-58FE6CF9C5EB}" dt="2024-09-02T09:50:05.227" v="2634" actId="14100"/>
          <ac:picMkLst>
            <pc:docMk/>
            <pc:sldMk cId="2987016399" sldId="280"/>
            <ac:picMk id="22530" creationId="{78AB88A3-87F9-CC08-B685-BF885C94EF25}"/>
          </ac:picMkLst>
        </pc:picChg>
      </pc:sldChg>
      <pc:sldChg chg="modSp add mod">
        <pc:chgData name="Ahsan Jalal" userId="916c0c1a-572c-4709-95d4-b9c6e28283ca" providerId="ADAL" clId="{6B7DD510-8304-4AB7-B0E0-58FE6CF9C5EB}" dt="2024-09-02T09:50:31.010" v="2679" actId="20577"/>
        <pc:sldMkLst>
          <pc:docMk/>
          <pc:sldMk cId="2921601214" sldId="281"/>
        </pc:sldMkLst>
        <pc:spChg chg="mod">
          <ac:chgData name="Ahsan Jalal" userId="916c0c1a-572c-4709-95d4-b9c6e28283ca" providerId="ADAL" clId="{6B7DD510-8304-4AB7-B0E0-58FE6CF9C5EB}" dt="2024-09-02T09:50:31.010" v="2679" actId="20577"/>
          <ac:spMkLst>
            <pc:docMk/>
            <pc:sldMk cId="2921601214" sldId="281"/>
            <ac:spMk id="6" creationId="{906E9C77-7618-5C87-F36F-F3BA82F9F3B2}"/>
          </ac:spMkLst>
        </pc:spChg>
      </pc:sldChg>
      <pc:sldChg chg="add">
        <pc:chgData name="Ahsan Jalal" userId="916c0c1a-572c-4709-95d4-b9c6e28283ca" providerId="ADAL" clId="{6B7DD510-8304-4AB7-B0E0-58FE6CF9C5EB}" dt="2024-09-02T09:50:17.780" v="2635" actId="2890"/>
        <pc:sldMkLst>
          <pc:docMk/>
          <pc:sldMk cId="1374139399" sldId="282"/>
        </pc:sldMkLst>
      </pc:sldChg>
      <pc:sldMasterChg chg="add addSldLayout">
        <pc:chgData name="Ahsan Jalal" userId="916c0c1a-572c-4709-95d4-b9c6e28283ca" providerId="ADAL" clId="{6B7DD510-8304-4AB7-B0E0-58FE6CF9C5EB}" dt="2024-09-02T08:00:25.070" v="1244" actId="27028"/>
        <pc:sldMasterMkLst>
          <pc:docMk/>
          <pc:sldMasterMk cId="823247800" sldId="2147483648"/>
        </pc:sldMasterMkLst>
        <pc:sldLayoutChg chg="add">
          <pc:chgData name="Ahsan Jalal" userId="916c0c1a-572c-4709-95d4-b9c6e28283ca" providerId="ADAL" clId="{6B7DD510-8304-4AB7-B0E0-58FE6CF9C5EB}" dt="2024-09-02T06:29:40.432" v="1" actId="27028"/>
          <pc:sldLayoutMkLst>
            <pc:docMk/>
            <pc:sldMasterMk cId="823247800" sldId="2147483648"/>
            <pc:sldLayoutMk cId="1826568730" sldId="2147483649"/>
          </pc:sldLayoutMkLst>
        </pc:sldLayoutChg>
        <pc:sldLayoutChg chg="add">
          <pc:chgData name="Ahsan Jalal" userId="916c0c1a-572c-4709-95d4-b9c6e28283ca" providerId="ADAL" clId="{6B7DD510-8304-4AB7-B0E0-58FE6CF9C5EB}" dt="2024-09-02T08:00:25.070" v="1244" actId="27028"/>
          <pc:sldLayoutMkLst>
            <pc:docMk/>
            <pc:sldMasterMk cId="823247800" sldId="2147483648"/>
            <pc:sldLayoutMk cId="2398022503" sldId="2147483650"/>
          </pc:sldLayoutMkLst>
        </pc:sldLayoutChg>
      </pc:sldMasterChg>
      <pc:sldMasterChg chg="del replId delSldLayout modSldLayout">
        <pc:chgData name="Ahsan Jalal" userId="916c0c1a-572c-4709-95d4-b9c6e28283ca" providerId="ADAL" clId="{6B7DD510-8304-4AB7-B0E0-58FE6CF9C5EB}" dt="2024-09-02T06:30:04.840" v="55" actId="47"/>
        <pc:sldMasterMkLst>
          <pc:docMk/>
          <pc:sldMasterMk cId="3921422023" sldId="2147483660"/>
        </pc:sldMasterMkLst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2523513257" sldId="2147483650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3911539137" sldId="2147483651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1677573664" sldId="2147483652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2581235384" sldId="2147483653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987425732" sldId="2147483654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1334078622" sldId="2147483655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2718680720" sldId="2147483656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2269681882" sldId="2147483657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3823109343" sldId="2147483658"/>
          </pc:sldLayoutMkLst>
        </pc:sldLayoutChg>
        <pc:sldLayoutChg chg="del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3680446913" sldId="2147483659"/>
          </pc:sldLayoutMkLst>
        </pc:sldLayoutChg>
        <pc:sldLayoutChg chg="del replId">
          <pc:chgData name="Ahsan Jalal" userId="916c0c1a-572c-4709-95d4-b9c6e28283ca" providerId="ADAL" clId="{6B7DD510-8304-4AB7-B0E0-58FE6CF9C5EB}" dt="2024-09-02T06:30:04.840" v="55" actId="47"/>
          <pc:sldLayoutMkLst>
            <pc:docMk/>
            <pc:sldMasterMk cId="3921422023" sldId="2147483660"/>
            <pc:sldLayoutMk cId="3630074751" sldId="2147483661"/>
          </pc:sldLayoutMkLst>
        </pc:sldLayoutChg>
      </pc:sldMasterChg>
    </pc:docChg>
  </pc:docChgLst>
  <pc:docChgLst>
    <pc:chgData name="Ahsan Jalal" userId="916c0c1a-572c-4709-95d4-b9c6e28283ca" providerId="ADAL" clId="{14242668-152B-49D6-898E-0C61457EC155}"/>
    <pc:docChg chg="undo custSel addSld delSld modSld sldOrd">
      <pc:chgData name="Ahsan Jalal" userId="916c0c1a-572c-4709-95d4-b9c6e28283ca" providerId="ADAL" clId="{14242668-152B-49D6-898E-0C61457EC155}" dt="2024-09-03T08:42:31.433" v="1449" actId="47"/>
      <pc:docMkLst>
        <pc:docMk/>
      </pc:docMkLst>
      <pc:sldChg chg="modSp modAnim">
        <pc:chgData name="Ahsan Jalal" userId="916c0c1a-572c-4709-95d4-b9c6e28283ca" providerId="ADAL" clId="{14242668-152B-49D6-898E-0C61457EC155}" dt="2024-09-03T08:23:23.283" v="1437"/>
        <pc:sldMkLst>
          <pc:docMk/>
          <pc:sldMk cId="7909298" sldId="264"/>
        </pc:sldMkLst>
        <pc:picChg chg="mod">
          <ac:chgData name="Ahsan Jalal" userId="916c0c1a-572c-4709-95d4-b9c6e28283ca" providerId="ADAL" clId="{14242668-152B-49D6-898E-0C61457EC155}" dt="2024-09-03T08:23:15.602" v="1435" actId="1076"/>
          <ac:picMkLst>
            <pc:docMk/>
            <pc:sldMk cId="7909298" sldId="264"/>
            <ac:picMk id="4101" creationId="{B017910E-B848-A759-2C77-505A8C0B3051}"/>
          </ac:picMkLst>
        </pc:picChg>
      </pc:sldChg>
      <pc:sldChg chg="modAnim">
        <pc:chgData name="Ahsan Jalal" userId="916c0c1a-572c-4709-95d4-b9c6e28283ca" providerId="ADAL" clId="{14242668-152B-49D6-898E-0C61457EC155}" dt="2024-09-03T08:23:46.498" v="1438"/>
        <pc:sldMkLst>
          <pc:docMk/>
          <pc:sldMk cId="1954085343" sldId="265"/>
        </pc:sldMkLst>
      </pc:sldChg>
      <pc:sldChg chg="modAnim">
        <pc:chgData name="Ahsan Jalal" userId="916c0c1a-572c-4709-95d4-b9c6e28283ca" providerId="ADAL" clId="{14242668-152B-49D6-898E-0C61457EC155}" dt="2024-09-03T08:23:55.899" v="1439"/>
        <pc:sldMkLst>
          <pc:docMk/>
          <pc:sldMk cId="2137006044" sldId="266"/>
        </pc:sldMkLst>
      </pc:sldChg>
      <pc:sldChg chg="modAnim">
        <pc:chgData name="Ahsan Jalal" userId="916c0c1a-572c-4709-95d4-b9c6e28283ca" providerId="ADAL" clId="{14242668-152B-49D6-898E-0C61457EC155}" dt="2024-09-03T08:24:30.748" v="1442"/>
        <pc:sldMkLst>
          <pc:docMk/>
          <pc:sldMk cId="3253997618" sldId="267"/>
        </pc:sldMkLst>
      </pc:sldChg>
      <pc:sldChg chg="modAnim">
        <pc:chgData name="Ahsan Jalal" userId="916c0c1a-572c-4709-95d4-b9c6e28283ca" providerId="ADAL" clId="{14242668-152B-49D6-898E-0C61457EC155}" dt="2024-09-03T08:26:12.099" v="1443"/>
        <pc:sldMkLst>
          <pc:docMk/>
          <pc:sldMk cId="821680520" sldId="278"/>
        </pc:sldMkLst>
      </pc:sldChg>
      <pc:sldChg chg="addSp modSp mod modAnim">
        <pc:chgData name="Ahsan Jalal" userId="916c0c1a-572c-4709-95d4-b9c6e28283ca" providerId="ADAL" clId="{14242668-152B-49D6-898E-0C61457EC155}" dt="2024-09-03T06:36:57.991" v="545" actId="1036"/>
        <pc:sldMkLst>
          <pc:docMk/>
          <pc:sldMk cId="2987016399" sldId="280"/>
        </pc:sldMkLst>
        <pc:spChg chg="mod">
          <ac:chgData name="Ahsan Jalal" userId="916c0c1a-572c-4709-95d4-b9c6e28283ca" providerId="ADAL" clId="{14242668-152B-49D6-898E-0C61457EC155}" dt="2024-09-03T06:36:57.991" v="545" actId="1036"/>
          <ac:spMkLst>
            <pc:docMk/>
            <pc:sldMk cId="2987016399" sldId="280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6:35:17.927" v="486" actId="20577"/>
          <ac:spMkLst>
            <pc:docMk/>
            <pc:sldMk cId="2987016399" sldId="280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6:35:31.897" v="491" actId="1076"/>
          <ac:picMkLst>
            <pc:docMk/>
            <pc:sldMk cId="2987016399" sldId="280"/>
            <ac:picMk id="2050" creationId="{C5FC1E4A-E50B-7DAF-BACE-1BBDFA867895}"/>
          </ac:picMkLst>
        </pc:picChg>
        <pc:picChg chg="mod">
          <ac:chgData name="Ahsan Jalal" userId="916c0c1a-572c-4709-95d4-b9c6e28283ca" providerId="ADAL" clId="{14242668-152B-49D6-898E-0C61457EC155}" dt="2024-09-03T06:36:42.083" v="531" actId="1076"/>
          <ac:picMkLst>
            <pc:docMk/>
            <pc:sldMk cId="2987016399" sldId="280"/>
            <ac:picMk id="22530" creationId="{78AB88A3-87F9-CC08-B685-BF885C94EF25}"/>
          </ac:picMkLst>
        </pc:picChg>
      </pc:sldChg>
      <pc:sldChg chg="addSp delSp modSp mod addAnim delAnim modAnim">
        <pc:chgData name="Ahsan Jalal" userId="916c0c1a-572c-4709-95d4-b9c6e28283ca" providerId="ADAL" clId="{14242668-152B-49D6-898E-0C61457EC155}" dt="2024-09-03T08:27:02.498" v="1446"/>
        <pc:sldMkLst>
          <pc:docMk/>
          <pc:sldMk cId="2921601214" sldId="281"/>
        </pc:sldMkLst>
        <pc:spChg chg="add">
          <ac:chgData name="Ahsan Jalal" userId="916c0c1a-572c-4709-95d4-b9c6e28283ca" providerId="ADAL" clId="{14242668-152B-49D6-898E-0C61457EC155}" dt="2024-09-03T06:11:55.595" v="9"/>
          <ac:spMkLst>
            <pc:docMk/>
            <pc:sldMk cId="2921601214" sldId="281"/>
            <ac:spMk id="2" creationId="{14DA41F8-AF75-4B65-495E-646AF9D7A1A1}"/>
          </ac:spMkLst>
        </pc:spChg>
        <pc:spChg chg="mod">
          <ac:chgData name="Ahsan Jalal" userId="916c0c1a-572c-4709-95d4-b9c6e28283ca" providerId="ADAL" clId="{14242668-152B-49D6-898E-0C61457EC155}" dt="2024-09-03T08:27:02.498" v="1446"/>
          <ac:spMkLst>
            <pc:docMk/>
            <pc:sldMk cId="2921601214" sldId="281"/>
            <ac:spMk id="8" creationId="{1BF05938-111B-E167-9E51-8E640DFA879A}"/>
          </ac:spMkLst>
        </pc:spChg>
        <pc:picChg chg="add del mod">
          <ac:chgData name="Ahsan Jalal" userId="916c0c1a-572c-4709-95d4-b9c6e28283ca" providerId="ADAL" clId="{14242668-152B-49D6-898E-0C61457EC155}" dt="2024-09-03T06:19:00.580" v="133" actId="478"/>
          <ac:picMkLst>
            <pc:docMk/>
            <pc:sldMk cId="2921601214" sldId="281"/>
            <ac:picMk id="5" creationId="{EAB13AB3-C55D-4585-1C9B-44578055402C}"/>
          </ac:picMkLst>
        </pc:picChg>
        <pc:picChg chg="add mod">
          <ac:chgData name="Ahsan Jalal" userId="916c0c1a-572c-4709-95d4-b9c6e28283ca" providerId="ADAL" clId="{14242668-152B-49D6-898E-0C61457EC155}" dt="2024-09-03T06:28:22.302" v="447" actId="1076"/>
          <ac:picMkLst>
            <pc:docMk/>
            <pc:sldMk cId="2921601214" sldId="281"/>
            <ac:picMk id="1026" creationId="{B310C38F-FB65-BD80-670C-ADA6BC65F72A}"/>
          </ac:picMkLst>
        </pc:picChg>
        <pc:picChg chg="add del mod">
          <ac:chgData name="Ahsan Jalal" userId="916c0c1a-572c-4709-95d4-b9c6e28283ca" providerId="ADAL" clId="{14242668-152B-49D6-898E-0C61457EC155}" dt="2024-09-03T06:28:30.735" v="450" actId="478"/>
          <ac:picMkLst>
            <pc:docMk/>
            <pc:sldMk cId="2921601214" sldId="281"/>
            <ac:picMk id="1029" creationId="{31557FF9-D570-FF29-8568-9C5AB93E0AAF}"/>
          </ac:picMkLst>
        </pc:picChg>
        <pc:picChg chg="add mod">
          <ac:chgData name="Ahsan Jalal" userId="916c0c1a-572c-4709-95d4-b9c6e28283ca" providerId="ADAL" clId="{14242668-152B-49D6-898E-0C61457EC155}" dt="2024-09-03T06:28:32.995" v="451" actId="1076"/>
          <ac:picMkLst>
            <pc:docMk/>
            <pc:sldMk cId="2921601214" sldId="281"/>
            <ac:picMk id="1031" creationId="{2E29AD0B-A8D4-565C-3B57-06C82A1B83C9}"/>
          </ac:picMkLst>
        </pc:picChg>
      </pc:sldChg>
      <pc:sldChg chg="addSp modSp mod modAnim">
        <pc:chgData name="Ahsan Jalal" userId="916c0c1a-572c-4709-95d4-b9c6e28283ca" providerId="ADAL" clId="{14242668-152B-49D6-898E-0C61457EC155}" dt="2024-09-03T06:56:35.640" v="699" actId="1036"/>
        <pc:sldMkLst>
          <pc:docMk/>
          <pc:sldMk cId="1374139399" sldId="282"/>
        </pc:sldMkLst>
        <pc:spChg chg="mod">
          <ac:chgData name="Ahsan Jalal" userId="916c0c1a-572c-4709-95d4-b9c6e28283ca" providerId="ADAL" clId="{14242668-152B-49D6-898E-0C61457EC155}" dt="2024-09-03T06:32:13.411" v="455"/>
          <ac:spMkLst>
            <pc:docMk/>
            <pc:sldMk cId="1374139399" sldId="282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6:55:46.350" v="672" actId="20577"/>
          <ac:spMkLst>
            <pc:docMk/>
            <pc:sldMk cId="1374139399" sldId="282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6:56:35.640" v="699" actId="1036"/>
          <ac:picMkLst>
            <pc:docMk/>
            <pc:sldMk cId="1374139399" sldId="282"/>
            <ac:picMk id="3" creationId="{A22A9FA2-B9A4-9FA0-9FFD-0D9473270D4E}"/>
          </ac:picMkLst>
        </pc:picChg>
        <pc:picChg chg="add mod">
          <ac:chgData name="Ahsan Jalal" userId="916c0c1a-572c-4709-95d4-b9c6e28283ca" providerId="ADAL" clId="{14242668-152B-49D6-898E-0C61457EC155}" dt="2024-09-03T06:55:49.948" v="673" actId="1076"/>
          <ac:picMkLst>
            <pc:docMk/>
            <pc:sldMk cId="1374139399" sldId="282"/>
            <ac:picMk id="7" creationId="{1FFA6774-6355-2B34-0C0C-251C1FEBD6B5}"/>
          </ac:picMkLst>
        </pc:picChg>
        <pc:picChg chg="add mod">
          <ac:chgData name="Ahsan Jalal" userId="916c0c1a-572c-4709-95d4-b9c6e28283ca" providerId="ADAL" clId="{14242668-152B-49D6-898E-0C61457EC155}" dt="2024-09-03T06:40:46.526" v="549" actId="14100"/>
          <ac:picMkLst>
            <pc:docMk/>
            <pc:sldMk cId="1374139399" sldId="282"/>
            <ac:picMk id="3074" creationId="{146EAF43-D6DF-FB83-0F71-D42786E0B7CB}"/>
          </ac:picMkLst>
        </pc:picChg>
      </pc:sldChg>
      <pc:sldChg chg="addSp delSp modSp add mod modAnim">
        <pc:chgData name="Ahsan Jalal" userId="916c0c1a-572c-4709-95d4-b9c6e28283ca" providerId="ADAL" clId="{14242668-152B-49D6-898E-0C61457EC155}" dt="2024-09-03T07:20:48.438" v="761"/>
        <pc:sldMkLst>
          <pc:docMk/>
          <pc:sldMk cId="2918324138" sldId="283"/>
        </pc:sldMkLst>
        <pc:spChg chg="add">
          <ac:chgData name="Ahsan Jalal" userId="916c0c1a-572c-4709-95d4-b9c6e28283ca" providerId="ADAL" clId="{14242668-152B-49D6-898E-0C61457EC155}" dt="2024-09-03T07:16:32.006" v="746"/>
          <ac:spMkLst>
            <pc:docMk/>
            <pc:sldMk cId="2918324138" sldId="283"/>
            <ac:spMk id="2" creationId="{78E03B1A-83AC-0723-C0CE-4EA7C17718FE}"/>
          </ac:spMkLst>
        </pc:spChg>
        <pc:spChg chg="mod">
          <ac:chgData name="Ahsan Jalal" userId="916c0c1a-572c-4709-95d4-b9c6e28283ca" providerId="ADAL" clId="{14242668-152B-49D6-898E-0C61457EC155}" dt="2024-09-03T07:10:05.917" v="718" actId="20577"/>
          <ac:spMkLst>
            <pc:docMk/>
            <pc:sldMk cId="2918324138" sldId="283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7:16:53.394" v="752" actId="113"/>
          <ac:spMkLst>
            <pc:docMk/>
            <pc:sldMk cId="2918324138" sldId="283"/>
            <ac:spMk id="8" creationId="{1BF05938-111B-E167-9E51-8E640DFA879A}"/>
          </ac:spMkLst>
        </pc:spChg>
        <pc:picChg chg="add del mod">
          <ac:chgData name="Ahsan Jalal" userId="916c0c1a-572c-4709-95d4-b9c6e28283ca" providerId="ADAL" clId="{14242668-152B-49D6-898E-0C61457EC155}" dt="2024-09-03T07:19:52.747" v="756" actId="478"/>
          <ac:picMkLst>
            <pc:docMk/>
            <pc:sldMk cId="2918324138" sldId="283"/>
            <ac:picMk id="4099" creationId="{D233EDF7-E42C-2BA7-46C4-2793111DD509}"/>
          </ac:picMkLst>
        </pc:picChg>
        <pc:picChg chg="add mod">
          <ac:chgData name="Ahsan Jalal" userId="916c0c1a-572c-4709-95d4-b9c6e28283ca" providerId="ADAL" clId="{14242668-152B-49D6-898E-0C61457EC155}" dt="2024-09-03T07:20:42.372" v="759" actId="1076"/>
          <ac:picMkLst>
            <pc:docMk/>
            <pc:sldMk cId="2918324138" sldId="283"/>
            <ac:picMk id="4101" creationId="{74A97765-05C7-7932-A861-7EF6D39F517E}"/>
          </ac:picMkLst>
        </pc:picChg>
      </pc:sldChg>
      <pc:sldChg chg="addSp delSp modSp add mod modAnim">
        <pc:chgData name="Ahsan Jalal" userId="916c0c1a-572c-4709-95d4-b9c6e28283ca" providerId="ADAL" clId="{14242668-152B-49D6-898E-0C61457EC155}" dt="2024-09-03T07:28:16.947" v="931" actId="1076"/>
        <pc:sldMkLst>
          <pc:docMk/>
          <pc:sldMk cId="13707974" sldId="284"/>
        </pc:sldMkLst>
        <pc:spChg chg="add del">
          <ac:chgData name="Ahsan Jalal" userId="916c0c1a-572c-4709-95d4-b9c6e28283ca" providerId="ADAL" clId="{14242668-152B-49D6-898E-0C61457EC155}" dt="2024-09-03T07:22:52.325" v="815" actId="22"/>
          <ac:spMkLst>
            <pc:docMk/>
            <pc:sldMk cId="13707974" sldId="284"/>
            <ac:spMk id="3" creationId="{05A0E055-BA61-EDD3-EE8F-4F22FE1759A6}"/>
          </ac:spMkLst>
        </pc:spChg>
        <pc:spChg chg="mod">
          <ac:chgData name="Ahsan Jalal" userId="916c0c1a-572c-4709-95d4-b9c6e28283ca" providerId="ADAL" clId="{14242668-152B-49D6-898E-0C61457EC155}" dt="2024-09-03T07:21:19.579" v="770" actId="20577"/>
          <ac:spMkLst>
            <pc:docMk/>
            <pc:sldMk cId="13707974" sldId="284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7:25:21.052" v="836" actId="12"/>
          <ac:spMkLst>
            <pc:docMk/>
            <pc:sldMk cId="13707974" sldId="284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7:27:30.476" v="851" actId="1035"/>
          <ac:picMkLst>
            <pc:docMk/>
            <pc:sldMk cId="13707974" sldId="284"/>
            <ac:picMk id="5122" creationId="{C5FAB6FA-9DE5-2C0C-0A50-2311904254EF}"/>
          </ac:picMkLst>
        </pc:picChg>
        <pc:picChg chg="add mod">
          <ac:chgData name="Ahsan Jalal" userId="916c0c1a-572c-4709-95d4-b9c6e28283ca" providerId="ADAL" clId="{14242668-152B-49D6-898E-0C61457EC155}" dt="2024-09-03T07:28:16.947" v="931" actId="1076"/>
          <ac:picMkLst>
            <pc:docMk/>
            <pc:sldMk cId="13707974" sldId="284"/>
            <ac:picMk id="5124" creationId="{8E14E6C2-AA21-8F16-2F37-48817CE94046}"/>
          </ac:picMkLst>
        </pc:picChg>
      </pc:sldChg>
      <pc:sldChg chg="addSp delSp modSp add mod modAnim">
        <pc:chgData name="Ahsan Jalal" userId="916c0c1a-572c-4709-95d4-b9c6e28283ca" providerId="ADAL" clId="{14242668-152B-49D6-898E-0C61457EC155}" dt="2024-09-03T07:39:45.623" v="1083"/>
        <pc:sldMkLst>
          <pc:docMk/>
          <pc:sldMk cId="2194887755" sldId="285"/>
        </pc:sldMkLst>
        <pc:spChg chg="add del">
          <ac:chgData name="Ahsan Jalal" userId="916c0c1a-572c-4709-95d4-b9c6e28283ca" providerId="ADAL" clId="{14242668-152B-49D6-898E-0C61457EC155}" dt="2024-09-03T07:37:06.893" v="1056" actId="22"/>
          <ac:spMkLst>
            <pc:docMk/>
            <pc:sldMk cId="2194887755" sldId="285"/>
            <ac:spMk id="3" creationId="{EB3BAA1D-C0E6-DA7F-52F1-83191EB86A86}"/>
          </ac:spMkLst>
        </pc:spChg>
        <pc:spChg chg="mod">
          <ac:chgData name="Ahsan Jalal" userId="916c0c1a-572c-4709-95d4-b9c6e28283ca" providerId="ADAL" clId="{14242668-152B-49D6-898E-0C61457EC155}" dt="2024-09-03T07:34:45.341" v="982" actId="20577"/>
          <ac:spMkLst>
            <pc:docMk/>
            <pc:sldMk cId="2194887755" sldId="285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7:39:30.624" v="1082" actId="20577"/>
          <ac:spMkLst>
            <pc:docMk/>
            <pc:sldMk cId="2194887755" sldId="285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7:37:16.687" v="1059" actId="14100"/>
          <ac:picMkLst>
            <pc:docMk/>
            <pc:sldMk cId="2194887755" sldId="285"/>
            <ac:picMk id="6146" creationId="{E2113FF1-2673-4E22-6725-F4DD557F980E}"/>
          </ac:picMkLst>
        </pc:picChg>
        <pc:picChg chg="add mod">
          <ac:chgData name="Ahsan Jalal" userId="916c0c1a-572c-4709-95d4-b9c6e28283ca" providerId="ADAL" clId="{14242668-152B-49D6-898E-0C61457EC155}" dt="2024-09-03T07:37:26.061" v="1063" actId="14100"/>
          <ac:picMkLst>
            <pc:docMk/>
            <pc:sldMk cId="2194887755" sldId="285"/>
            <ac:picMk id="6148" creationId="{8CD30F49-4FB0-7855-23A3-73C5D47A5D9E}"/>
          </ac:picMkLst>
        </pc:picChg>
      </pc:sldChg>
      <pc:sldChg chg="addSp delSp modSp add mod modAnim">
        <pc:chgData name="Ahsan Jalal" userId="916c0c1a-572c-4709-95d4-b9c6e28283ca" providerId="ADAL" clId="{14242668-152B-49D6-898E-0C61457EC155}" dt="2024-09-03T07:45:14.485" v="1128"/>
        <pc:sldMkLst>
          <pc:docMk/>
          <pc:sldMk cId="275710511" sldId="286"/>
        </pc:sldMkLst>
        <pc:spChg chg="add del">
          <ac:chgData name="Ahsan Jalal" userId="916c0c1a-572c-4709-95d4-b9c6e28283ca" providerId="ADAL" clId="{14242668-152B-49D6-898E-0C61457EC155}" dt="2024-09-03T07:45:00.734" v="1123" actId="22"/>
          <ac:spMkLst>
            <pc:docMk/>
            <pc:sldMk cId="275710511" sldId="286"/>
            <ac:spMk id="3" creationId="{0AFDFB25-C03B-0F12-6205-092A376862D1}"/>
          </ac:spMkLst>
        </pc:spChg>
        <pc:spChg chg="mod">
          <ac:chgData name="Ahsan Jalal" userId="916c0c1a-572c-4709-95d4-b9c6e28283ca" providerId="ADAL" clId="{14242668-152B-49D6-898E-0C61457EC155}" dt="2024-09-03T07:40:22.382" v="1088" actId="20577"/>
          <ac:spMkLst>
            <pc:docMk/>
            <pc:sldMk cId="275710511" sldId="286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7:41:44.821" v="1121"/>
          <ac:spMkLst>
            <pc:docMk/>
            <pc:sldMk cId="275710511" sldId="286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7:45:11.316" v="1127" actId="1076"/>
          <ac:picMkLst>
            <pc:docMk/>
            <pc:sldMk cId="275710511" sldId="286"/>
            <ac:picMk id="7170" creationId="{B1F8558F-77FB-3DEF-32D3-3BF253C87FA5}"/>
          </ac:picMkLst>
        </pc:picChg>
      </pc:sldChg>
      <pc:sldChg chg="addSp modSp add mod ord modAnim">
        <pc:chgData name="Ahsan Jalal" userId="916c0c1a-572c-4709-95d4-b9c6e28283ca" providerId="ADAL" clId="{14242668-152B-49D6-898E-0C61457EC155}" dt="2024-09-03T08:27:43.816" v="1447"/>
        <pc:sldMkLst>
          <pc:docMk/>
          <pc:sldMk cId="285199708" sldId="287"/>
        </pc:sldMkLst>
        <pc:spChg chg="mod">
          <ac:chgData name="Ahsan Jalal" userId="916c0c1a-572c-4709-95d4-b9c6e28283ca" providerId="ADAL" clId="{14242668-152B-49D6-898E-0C61457EC155}" dt="2024-09-03T07:54:13.817" v="1204" actId="20577"/>
          <ac:spMkLst>
            <pc:docMk/>
            <pc:sldMk cId="285199708" sldId="287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7:55:13.713" v="1251" actId="20577"/>
          <ac:spMkLst>
            <pc:docMk/>
            <pc:sldMk cId="285199708" sldId="287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7:55:18.537" v="1252" actId="14100"/>
          <ac:picMkLst>
            <pc:docMk/>
            <pc:sldMk cId="285199708" sldId="287"/>
            <ac:picMk id="3" creationId="{E4437113-312F-8EFF-E7C1-E06BF6BF6026}"/>
          </ac:picMkLst>
        </pc:picChg>
      </pc:sldChg>
      <pc:sldChg chg="addSp modSp add mod modAnim">
        <pc:chgData name="Ahsan Jalal" userId="916c0c1a-572c-4709-95d4-b9c6e28283ca" providerId="ADAL" clId="{14242668-152B-49D6-898E-0C61457EC155}" dt="2024-09-03T08:27:55.360" v="1448"/>
        <pc:sldMkLst>
          <pc:docMk/>
          <pc:sldMk cId="2172733545" sldId="288"/>
        </pc:sldMkLst>
        <pc:spChg chg="mod">
          <ac:chgData name="Ahsan Jalal" userId="916c0c1a-572c-4709-95d4-b9c6e28283ca" providerId="ADAL" clId="{14242668-152B-49D6-898E-0C61457EC155}" dt="2024-09-03T07:59:48.969" v="1272" actId="20577"/>
          <ac:spMkLst>
            <pc:docMk/>
            <pc:sldMk cId="2172733545" sldId="288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8:01:21.325" v="1351"/>
          <ac:spMkLst>
            <pc:docMk/>
            <pc:sldMk cId="2172733545" sldId="288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8:03:20.850" v="1356" actId="1076"/>
          <ac:picMkLst>
            <pc:docMk/>
            <pc:sldMk cId="2172733545" sldId="288"/>
            <ac:picMk id="8194" creationId="{5EF59223-E9E1-9504-39E3-45B9B28CADE1}"/>
          </ac:picMkLst>
        </pc:picChg>
      </pc:sldChg>
      <pc:sldChg chg="addSp delSp modSp add mod delAnim">
        <pc:chgData name="Ahsan Jalal" userId="916c0c1a-572c-4709-95d4-b9c6e28283ca" providerId="ADAL" clId="{14242668-152B-49D6-898E-0C61457EC155}" dt="2024-09-03T07:55:58.781" v="1258" actId="1076"/>
        <pc:sldMkLst>
          <pc:docMk/>
          <pc:sldMk cId="1746981128" sldId="289"/>
        </pc:sldMkLst>
        <pc:spChg chg="del">
          <ac:chgData name="Ahsan Jalal" userId="916c0c1a-572c-4709-95d4-b9c6e28283ca" providerId="ADAL" clId="{14242668-152B-49D6-898E-0C61457EC155}" dt="2024-09-03T07:55:56.332" v="1257" actId="478"/>
          <ac:spMkLst>
            <pc:docMk/>
            <pc:sldMk cId="1746981128" sldId="289"/>
            <ac:spMk id="8" creationId="{1BF05938-111B-E167-9E51-8E640DFA879A}"/>
          </ac:spMkLst>
        </pc:spChg>
        <pc:picChg chg="del">
          <ac:chgData name="Ahsan Jalal" userId="916c0c1a-572c-4709-95d4-b9c6e28283ca" providerId="ADAL" clId="{14242668-152B-49D6-898E-0C61457EC155}" dt="2024-09-03T07:55:49.692" v="1254" actId="478"/>
          <ac:picMkLst>
            <pc:docMk/>
            <pc:sldMk cId="1746981128" sldId="289"/>
            <ac:picMk id="3" creationId="{E4437113-312F-8EFF-E7C1-E06BF6BF6026}"/>
          </ac:picMkLst>
        </pc:picChg>
        <pc:picChg chg="add mod">
          <ac:chgData name="Ahsan Jalal" userId="916c0c1a-572c-4709-95d4-b9c6e28283ca" providerId="ADAL" clId="{14242668-152B-49D6-898E-0C61457EC155}" dt="2024-09-03T07:55:58.781" v="1258" actId="1076"/>
          <ac:picMkLst>
            <pc:docMk/>
            <pc:sldMk cId="1746981128" sldId="289"/>
            <ac:picMk id="5" creationId="{951F1F37-EB3C-7C7F-5C1B-E57DEAABF4FC}"/>
          </ac:picMkLst>
        </pc:picChg>
      </pc:sldChg>
      <pc:sldChg chg="addSp delSp modSp add mod">
        <pc:chgData name="Ahsan Jalal" userId="916c0c1a-572c-4709-95d4-b9c6e28283ca" providerId="ADAL" clId="{14242668-152B-49D6-898E-0C61457EC155}" dt="2024-09-03T07:58:35.988" v="1263" actId="1076"/>
        <pc:sldMkLst>
          <pc:docMk/>
          <pc:sldMk cId="3282445801" sldId="290"/>
        </pc:sldMkLst>
        <pc:picChg chg="add mod">
          <ac:chgData name="Ahsan Jalal" userId="916c0c1a-572c-4709-95d4-b9c6e28283ca" providerId="ADAL" clId="{14242668-152B-49D6-898E-0C61457EC155}" dt="2024-09-03T07:58:35.988" v="1263" actId="1076"/>
          <ac:picMkLst>
            <pc:docMk/>
            <pc:sldMk cId="3282445801" sldId="290"/>
            <ac:picMk id="3" creationId="{BEC10854-4E1D-7E1A-1164-EFA292AE2E11}"/>
          </ac:picMkLst>
        </pc:picChg>
        <pc:picChg chg="del">
          <ac:chgData name="Ahsan Jalal" userId="916c0c1a-572c-4709-95d4-b9c6e28283ca" providerId="ADAL" clId="{14242668-152B-49D6-898E-0C61457EC155}" dt="2024-09-03T07:58:29.605" v="1260" actId="478"/>
          <ac:picMkLst>
            <pc:docMk/>
            <pc:sldMk cId="3282445801" sldId="290"/>
            <ac:picMk id="5" creationId="{951F1F37-EB3C-7C7F-5C1B-E57DEAABF4FC}"/>
          </ac:picMkLst>
        </pc:picChg>
      </pc:sldChg>
      <pc:sldChg chg="addSp modSp add mod modAnim">
        <pc:chgData name="Ahsan Jalal" userId="916c0c1a-572c-4709-95d4-b9c6e28283ca" providerId="ADAL" clId="{14242668-152B-49D6-898E-0C61457EC155}" dt="2024-09-03T08:20:17.835" v="1434"/>
        <pc:sldMkLst>
          <pc:docMk/>
          <pc:sldMk cId="2347253542" sldId="291"/>
        </pc:sldMkLst>
        <pc:spChg chg="mod">
          <ac:chgData name="Ahsan Jalal" userId="916c0c1a-572c-4709-95d4-b9c6e28283ca" providerId="ADAL" clId="{14242668-152B-49D6-898E-0C61457EC155}" dt="2024-09-03T08:16:38.635" v="1374" actId="1076"/>
          <ac:spMkLst>
            <pc:docMk/>
            <pc:sldMk cId="2347253542" sldId="291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8:20:17.835" v="1434"/>
          <ac:spMkLst>
            <pc:docMk/>
            <pc:sldMk cId="2347253542" sldId="291"/>
            <ac:spMk id="8" creationId="{1BF05938-111B-E167-9E51-8E640DFA879A}"/>
          </ac:spMkLst>
        </pc:spChg>
        <pc:picChg chg="add mod">
          <ac:chgData name="Ahsan Jalal" userId="916c0c1a-572c-4709-95d4-b9c6e28283ca" providerId="ADAL" clId="{14242668-152B-49D6-898E-0C61457EC155}" dt="2024-09-03T08:16:55.226" v="1377" actId="1076"/>
          <ac:picMkLst>
            <pc:docMk/>
            <pc:sldMk cId="2347253542" sldId="291"/>
            <ac:picMk id="9218" creationId="{2C974ADD-91BC-ADCF-6A35-0168D3C1EAD0}"/>
          </ac:picMkLst>
        </pc:picChg>
      </pc:sldChg>
      <pc:sldChg chg="add del">
        <pc:chgData name="Ahsan Jalal" userId="916c0c1a-572c-4709-95d4-b9c6e28283ca" providerId="ADAL" clId="{14242668-152B-49D6-898E-0C61457EC155}" dt="2024-09-03T08:42:31.433" v="1449" actId="47"/>
        <pc:sldMkLst>
          <pc:docMk/>
          <pc:sldMk cId="787705883" sldId="292"/>
        </pc:sldMkLst>
      </pc:sldChg>
      <pc:sldChg chg="addSp delSp modSp add mod modAnim">
        <pc:chgData name="Ahsan Jalal" userId="916c0c1a-572c-4709-95d4-b9c6e28283ca" providerId="ADAL" clId="{14242668-152B-49D6-898E-0C61457EC155}" dt="2024-09-03T08:19:46.721" v="1428"/>
        <pc:sldMkLst>
          <pc:docMk/>
          <pc:sldMk cId="2841927973" sldId="293"/>
        </pc:sldMkLst>
        <pc:spChg chg="add">
          <ac:chgData name="Ahsan Jalal" userId="916c0c1a-572c-4709-95d4-b9c6e28283ca" providerId="ADAL" clId="{14242668-152B-49D6-898E-0C61457EC155}" dt="2024-09-03T08:18:08.233" v="1397"/>
          <ac:spMkLst>
            <pc:docMk/>
            <pc:sldMk cId="2841927973" sldId="293"/>
            <ac:spMk id="2" creationId="{62E6B196-365A-FB6B-A6D0-97105B9F22A7}"/>
          </ac:spMkLst>
        </pc:spChg>
        <pc:spChg chg="mod">
          <ac:chgData name="Ahsan Jalal" userId="916c0c1a-572c-4709-95d4-b9c6e28283ca" providerId="ADAL" clId="{14242668-152B-49D6-898E-0C61457EC155}" dt="2024-09-03T08:17:58.647" v="1396" actId="20577"/>
          <ac:spMkLst>
            <pc:docMk/>
            <pc:sldMk cId="2841927973" sldId="293"/>
            <ac:spMk id="6" creationId="{906E9C77-7618-5C87-F36F-F3BA82F9F3B2}"/>
          </ac:spMkLst>
        </pc:spChg>
        <pc:spChg chg="mod">
          <ac:chgData name="Ahsan Jalal" userId="916c0c1a-572c-4709-95d4-b9c6e28283ca" providerId="ADAL" clId="{14242668-152B-49D6-898E-0C61457EC155}" dt="2024-09-03T08:19:32.851" v="1424" actId="20577"/>
          <ac:spMkLst>
            <pc:docMk/>
            <pc:sldMk cId="2841927973" sldId="293"/>
            <ac:spMk id="8" creationId="{1BF05938-111B-E167-9E51-8E640DFA879A}"/>
          </ac:spMkLst>
        </pc:spChg>
        <pc:picChg chg="del">
          <ac:chgData name="Ahsan Jalal" userId="916c0c1a-572c-4709-95d4-b9c6e28283ca" providerId="ADAL" clId="{14242668-152B-49D6-898E-0C61457EC155}" dt="2024-09-03T08:17:36.200" v="1385" actId="478"/>
          <ac:picMkLst>
            <pc:docMk/>
            <pc:sldMk cId="2841927973" sldId="293"/>
            <ac:picMk id="8194" creationId="{5EF59223-E9E1-9504-39E3-45B9B28CADE1}"/>
          </ac:picMkLst>
        </pc:picChg>
      </pc:sldChg>
    </pc:docChg>
  </pc:docChgLst>
  <pc:docChgLst>
    <pc:chgData name="Ahsan Jalal" userId="916c0c1a-572c-4709-95d4-b9c6e28283ca" providerId="ADAL" clId="{575C191A-A072-441A-85BC-1F646D781019}"/>
    <pc:docChg chg="modSld">
      <pc:chgData name="Ahsan Jalal" userId="916c0c1a-572c-4709-95d4-b9c6e28283ca" providerId="ADAL" clId="{575C191A-A072-441A-85BC-1F646D781019}" dt="2024-10-22T08:29:25.845" v="86" actId="113"/>
      <pc:docMkLst>
        <pc:docMk/>
      </pc:docMkLst>
      <pc:sldChg chg="modSp mod">
        <pc:chgData name="Ahsan Jalal" userId="916c0c1a-572c-4709-95d4-b9c6e28283ca" providerId="ADAL" clId="{575C191A-A072-441A-85BC-1F646D781019}" dt="2024-10-21T09:07:42.994" v="1" actId="20577"/>
        <pc:sldMkLst>
          <pc:docMk/>
          <pc:sldMk cId="1554439074" sldId="257"/>
        </pc:sldMkLst>
        <pc:spChg chg="mod">
          <ac:chgData name="Ahsan Jalal" userId="916c0c1a-572c-4709-95d4-b9c6e28283ca" providerId="ADAL" clId="{575C191A-A072-441A-85BC-1F646D781019}" dt="2024-10-21T09:07:42.994" v="1" actId="20577"/>
          <ac:spMkLst>
            <pc:docMk/>
            <pc:sldMk cId="1554439074" sldId="257"/>
            <ac:spMk id="5" creationId="{8792577E-9A45-3F11-D6DA-328E4757A354}"/>
          </ac:spMkLst>
        </pc:spChg>
      </pc:sldChg>
      <pc:sldChg chg="modSp modAnim">
        <pc:chgData name="Ahsan Jalal" userId="916c0c1a-572c-4709-95d4-b9c6e28283ca" providerId="ADAL" clId="{575C191A-A072-441A-85BC-1F646D781019}" dt="2024-10-22T06:11:44.583" v="27" actId="20577"/>
        <pc:sldMkLst>
          <pc:docMk/>
          <pc:sldMk cId="2212251266" sldId="261"/>
        </pc:sldMkLst>
        <pc:spChg chg="mod">
          <ac:chgData name="Ahsan Jalal" userId="916c0c1a-572c-4709-95d4-b9c6e28283ca" providerId="ADAL" clId="{575C191A-A072-441A-85BC-1F646D781019}" dt="2024-10-22T06:11:44.583" v="27" actId="20577"/>
          <ac:spMkLst>
            <pc:docMk/>
            <pc:sldMk cId="2212251266" sldId="261"/>
            <ac:spMk id="8" creationId="{1BF05938-111B-E167-9E51-8E640DFA879A}"/>
          </ac:spMkLst>
        </pc:spChg>
      </pc:sldChg>
      <pc:sldChg chg="modSp">
        <pc:chgData name="Ahsan Jalal" userId="916c0c1a-572c-4709-95d4-b9c6e28283ca" providerId="ADAL" clId="{575C191A-A072-441A-85BC-1F646D781019}" dt="2024-10-22T06:37:15.086" v="68" actId="1038"/>
        <pc:sldMkLst>
          <pc:docMk/>
          <pc:sldMk cId="609948551" sldId="268"/>
        </pc:sldMkLst>
        <pc:spChg chg="mod">
          <ac:chgData name="Ahsan Jalal" userId="916c0c1a-572c-4709-95d4-b9c6e28283ca" providerId="ADAL" clId="{575C191A-A072-441A-85BC-1F646D781019}" dt="2024-10-22T06:36:57.652" v="46" actId="20577"/>
          <ac:spMkLst>
            <pc:docMk/>
            <pc:sldMk cId="609948551" sldId="268"/>
            <ac:spMk id="8" creationId="{1BF05938-111B-E167-9E51-8E640DFA879A}"/>
          </ac:spMkLst>
        </pc:spChg>
        <pc:picChg chg="mod">
          <ac:chgData name="Ahsan Jalal" userId="916c0c1a-572c-4709-95d4-b9c6e28283ca" providerId="ADAL" clId="{575C191A-A072-441A-85BC-1F646D781019}" dt="2024-10-22T06:37:15.086" v="68" actId="1038"/>
          <ac:picMkLst>
            <pc:docMk/>
            <pc:sldMk cId="609948551" sldId="268"/>
            <ac:picMk id="10242" creationId="{0ACABDB0-2E39-B94F-E393-A9F8C606A33B}"/>
          </ac:picMkLst>
        </pc:picChg>
      </pc:sldChg>
      <pc:sldChg chg="modSp modAnim">
        <pc:chgData name="Ahsan Jalal" userId="916c0c1a-572c-4709-95d4-b9c6e28283ca" providerId="ADAL" clId="{575C191A-A072-441A-85BC-1F646D781019}" dt="2024-10-22T08:29:25.845" v="86" actId="113"/>
        <pc:sldMkLst>
          <pc:docMk/>
          <pc:sldMk cId="1133215561" sldId="271"/>
        </pc:sldMkLst>
        <pc:spChg chg="mod">
          <ac:chgData name="Ahsan Jalal" userId="916c0c1a-572c-4709-95d4-b9c6e28283ca" providerId="ADAL" clId="{575C191A-A072-441A-85BC-1F646D781019}" dt="2024-10-22T08:29:25.845" v="86" actId="113"/>
          <ac:spMkLst>
            <pc:docMk/>
            <pc:sldMk cId="1133215561" sldId="271"/>
            <ac:spMk id="8" creationId="{1BF05938-111B-E167-9E51-8E640DFA879A}"/>
          </ac:spMkLst>
        </pc:spChg>
        <pc:picChg chg="mod">
          <ac:chgData name="Ahsan Jalal" userId="916c0c1a-572c-4709-95d4-b9c6e28283ca" providerId="ADAL" clId="{575C191A-A072-441A-85BC-1F646D781019}" dt="2024-10-22T08:29:13.698" v="73" actId="1076"/>
          <ac:picMkLst>
            <pc:docMk/>
            <pc:sldMk cId="1133215561" sldId="271"/>
            <ac:picMk id="13314" creationId="{655EE811-CB1E-9CD1-00CF-782B60E998A6}"/>
          </ac:picMkLst>
        </pc:picChg>
        <pc:picChg chg="mod">
          <ac:chgData name="Ahsan Jalal" userId="916c0c1a-572c-4709-95d4-b9c6e28283ca" providerId="ADAL" clId="{575C191A-A072-441A-85BC-1F646D781019}" dt="2024-10-22T08:29:13.698" v="73" actId="1076"/>
          <ac:picMkLst>
            <pc:docMk/>
            <pc:sldMk cId="1133215561" sldId="271"/>
            <ac:picMk id="13316" creationId="{23E337B1-1E9D-C886-9ED9-A1BFDE525E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92A1-3AAB-2FEA-381E-B83CEC4D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4" y="60616"/>
            <a:ext cx="9301019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07B1-3E99-862B-E19E-3C63827D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4" y="1496291"/>
            <a:ext cx="9301019" cy="4680672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AE566-379A-EC50-7A4D-38896D6B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39C5-D8C8-41CB-A69D-455A8A6EC13F}" type="datetime8">
              <a:rPr lang="en-PK" smtClean="0"/>
              <a:t>10/22/2024 11:05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AD93A-7771-F60E-0A8A-B110D2EF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7C618-0F64-36F4-469C-28DC3A20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BCFE8-13DA-BBBA-7551-BCB0EE563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467" y="232405"/>
            <a:ext cx="878734" cy="981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02FE0-7E0A-1787-C1FF-539323589C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1764" y="230815"/>
            <a:ext cx="981880" cy="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en-PK" smtClean="0"/>
              <a:t>10/22/2024 11:05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en-PK" smtClean="0"/>
              <a:t>10/22/2024 11:05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32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12A8F-46BA-E4AF-C378-A09DE987D1C9}"/>
              </a:ext>
            </a:extLst>
          </p:cNvPr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/>
              <a:t>in Artificial Intelligence, Data Science, and Blockchain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2577E-9A45-3F11-D6DA-328E4757A354}"/>
              </a:ext>
            </a:extLst>
          </p:cNvPr>
          <p:cNvSpPr txBox="1"/>
          <p:nvPr/>
        </p:nvSpPr>
        <p:spPr>
          <a:xfrm>
            <a:off x="2020686" y="3544965"/>
            <a:ext cx="8150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/>
              <a:t>Module 8: </a:t>
            </a:r>
            <a:r>
              <a:rPr lang="en-AU" sz="2800" b="1" dirty="0"/>
              <a:t>Object Detection &amp; Recognition Using CNN</a:t>
            </a:r>
          </a:p>
          <a:p>
            <a:pPr algn="ctr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2: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Fundamentals of Image Classification</a:t>
            </a:r>
            <a:endParaRPr lang="en-A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5D5F4-1F36-E06E-32C1-FB4E0B6812F8}"/>
              </a:ext>
            </a:extLst>
          </p:cNvPr>
          <p:cNvSpPr/>
          <p:nvPr/>
        </p:nvSpPr>
        <p:spPr>
          <a:xfrm flipV="1">
            <a:off x="2977204" y="2995979"/>
            <a:ext cx="623760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4D008-C041-EC14-5186-A2DAEC2CD8B7}"/>
              </a:ext>
            </a:extLst>
          </p:cNvPr>
          <p:cNvSpPr txBox="1"/>
          <p:nvPr/>
        </p:nvSpPr>
        <p:spPr>
          <a:xfrm>
            <a:off x="4629133" y="5263557"/>
            <a:ext cx="293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Instructor: Ahsan Jalal</a:t>
            </a:r>
            <a:endParaRPr lang="en-AU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44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Modern CNN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AlexNet</a:t>
            </a:r>
            <a:r>
              <a:rPr lang="en-US" b="1" dirty="0"/>
              <a:t> (2012):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Introduced deeper networks and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dropout for regularization.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Won the ImageNet competition.</a:t>
            </a:r>
          </a:p>
        </p:txBody>
      </p:sp>
      <p:pic>
        <p:nvPicPr>
          <p:cNvPr id="9218" name="Picture 2" descr="AlexNet architecture. Includes 5 convolutional layers and 3... | Download  Scientific Diagram">
            <a:extLst>
              <a:ext uri="{FF2B5EF4-FFF2-40B4-BE49-F238E27FC236}">
                <a16:creationId xmlns:a16="http://schemas.microsoft.com/office/drawing/2014/main" id="{A0965DEA-1560-0C4C-79B6-DDCC1D78A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011170"/>
            <a:ext cx="7939405" cy="38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1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Introduction to 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11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is a regularization technique that randomly sets neurons to zero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prevent overfitting by reducing the dependence of the model on any individual neuron.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generalization performance, reduced computational cost, and easier hyperparameter 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6" name="Picture 6" descr="How ReLU and Dropout Layers Work in CNNs | Baeldung on Computer Science">
            <a:extLst>
              <a:ext uri="{FF2B5EF4-FFF2-40B4-BE49-F238E27FC236}">
                <a16:creationId xmlns:a16="http://schemas.microsoft.com/office/drawing/2014/main" id="{663C5858-D637-6D63-8ECF-3F60AC2B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080" y="3429000"/>
            <a:ext cx="7233920" cy="26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9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How Dropout Works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101600" y="16256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each training iteration, a random subset of neurons is deactivated.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network's output is computed with the activated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Gradients are calculated and updated for the active neurons during backpropagation.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probability of a neuron being deactivated [0.2 – 0.5 often used] called Dropout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During Test: </a:t>
            </a:r>
            <a:r>
              <a:rPr lang="en-US" dirty="0"/>
              <a:t>Scaling the activations of all neurons in each layer during testing to compensate for the dropout effect.</a:t>
            </a:r>
          </a:p>
        </p:txBody>
      </p:sp>
      <p:pic>
        <p:nvPicPr>
          <p:cNvPr id="10242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0ACABDB0-2E39-B94F-E393-A9F8C606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" y="3041481"/>
            <a:ext cx="4310380" cy="28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ropout - PRIMO.ai">
            <a:extLst>
              <a:ext uri="{FF2B5EF4-FFF2-40B4-BE49-F238E27FC236}">
                <a16:creationId xmlns:a16="http://schemas.microsoft.com/office/drawing/2014/main" id="{BF41B710-F7F4-D705-FE3B-A7D4D49E2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183964"/>
            <a:ext cx="4381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Modern CNN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VGGNet</a:t>
            </a:r>
            <a:r>
              <a:rPr lang="en-US" b="1" dirty="0"/>
              <a:t> (2014):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Known for its simplicity: 3x3 filters and deep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VGG-16 and VGG-19 models</a:t>
            </a:r>
          </a:p>
        </p:txBody>
      </p:sp>
      <p:pic>
        <p:nvPicPr>
          <p:cNvPr id="11266" name="Picture 2" descr="VGG-16 | CNN model - GeeksforGeeks">
            <a:extLst>
              <a:ext uri="{FF2B5EF4-FFF2-40B4-BE49-F238E27FC236}">
                <a16:creationId xmlns:a16="http://schemas.microsoft.com/office/drawing/2014/main" id="{9A50CCC8-AEEC-334E-1FAE-33ADAC2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3532"/>
            <a:ext cx="6197600" cy="272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rchitecture of VGG-16 and VGG-19. | Download Scientific Diagram">
            <a:extLst>
              <a:ext uri="{FF2B5EF4-FFF2-40B4-BE49-F238E27FC236}">
                <a16:creationId xmlns:a16="http://schemas.microsoft.com/office/drawing/2014/main" id="{14ADBD2D-DB5F-8E5B-633A-322630E8F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904529"/>
            <a:ext cx="5971098" cy="281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Modern CNN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ResNet</a:t>
            </a:r>
            <a:r>
              <a:rPr lang="en-US" b="1" dirty="0"/>
              <a:t> (2015):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skip connections (residual connections).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Solved the vanishing gradient problem, enabling very deep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ImageNet winner.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ResNet-18, ResNet-34, ResNet-50,</a:t>
            </a:r>
            <a:br>
              <a:rPr lang="nb-NO" dirty="0"/>
            </a:br>
            <a:r>
              <a:rPr lang="nb-NO" dirty="0"/>
              <a:t> ResNet-101, ResNet-152</a:t>
            </a:r>
            <a:endParaRPr lang="en-US" dirty="0"/>
          </a:p>
        </p:txBody>
      </p:sp>
      <p:pic>
        <p:nvPicPr>
          <p:cNvPr id="12290" name="Picture 2" descr="neural networks - Are there any weight matrices of residual connections in  ResNet? - Cross Validated">
            <a:extLst>
              <a:ext uri="{FF2B5EF4-FFF2-40B4-BE49-F238E27FC236}">
                <a16:creationId xmlns:a16="http://schemas.microsoft.com/office/drawing/2014/main" id="{5C5043DC-EB6C-A5AD-69F1-F15C57BF0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2773794"/>
            <a:ext cx="5100320" cy="36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Residual/Skip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shortcut connection that bypasses some layers and adds the original input to the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Residual Block: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residual block typically consists of two or more convolutional layers followed by a shortcut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Advantages: </a:t>
            </a:r>
            <a:r>
              <a:rPr lang="en-US" dirty="0"/>
              <a:t>Skip connections allow the gradient to flow directly from earlier layers to later layers, bypassing intermediate layers. This helps to prevent the vanishing or exploding gradient problem.</a:t>
            </a:r>
            <a:endParaRPr lang="en-US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55EE811-CB1E-9CD1-00CF-782B60E9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95" y="3641408"/>
            <a:ext cx="4385945" cy="25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riginal ResNet-18 Architecture | Download Scientific Diagram">
            <a:extLst>
              <a:ext uri="{FF2B5EF4-FFF2-40B4-BE49-F238E27FC236}">
                <a16:creationId xmlns:a16="http://schemas.microsoft.com/office/drawing/2014/main" id="{23E337B1-1E9D-C886-9ED9-A1BFDE525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" y="4093007"/>
            <a:ext cx="6845300" cy="18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Preparing raw data for machine learning models by cleaning and transforming it into a suitable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Enhances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overfitting by improving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model training speed.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Scaling, normalization, handling missing data, and data augmentation.</a:t>
            </a:r>
            <a:endParaRPr lang="en-US" b="1" dirty="0"/>
          </a:p>
        </p:txBody>
      </p:sp>
      <p:pic>
        <p:nvPicPr>
          <p:cNvPr id="14338" name="Picture 2" descr="Data Preprocessing Using Sklearn. In this world you'll never find a… | by  Kamlesh Solanki | Analytics Vidhya | Medium">
            <a:extLst>
              <a:ext uri="{FF2B5EF4-FFF2-40B4-BE49-F238E27FC236}">
                <a16:creationId xmlns:a16="http://schemas.microsoft.com/office/drawing/2014/main" id="{4599AE39-1CC4-58B3-5729-C6F8E045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85" y="3481526"/>
            <a:ext cx="4190805" cy="27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eature Scaling and its importance in Data Preprocessing: Normalization vs  Standardization | by Ankush kunwar | Artificial Intelligence in Plain  English">
            <a:extLst>
              <a:ext uri="{FF2B5EF4-FFF2-40B4-BE49-F238E27FC236}">
                <a16:creationId xmlns:a16="http://schemas.microsoft.com/office/drawing/2014/main" id="{B1908D13-9034-63C3-51E4-67A5EB48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20" y="3481526"/>
            <a:ext cx="3256085" cy="24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Why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 in Raw Data:</a:t>
            </a:r>
          </a:p>
          <a:p>
            <a:pPr lvl="1"/>
            <a:r>
              <a:rPr lang="en-US" b="1" dirty="0"/>
              <a:t>Noise:</a:t>
            </a:r>
            <a:r>
              <a:rPr lang="en-US" dirty="0"/>
              <a:t> Unwanted data variations.</a:t>
            </a:r>
          </a:p>
          <a:p>
            <a:pPr lvl="1"/>
            <a:r>
              <a:rPr lang="en-US" b="1" dirty="0"/>
              <a:t>Imbalanced data:</a:t>
            </a:r>
            <a:r>
              <a:rPr lang="en-US" dirty="0"/>
              <a:t> Classes with different sample sizes.</a:t>
            </a:r>
          </a:p>
          <a:p>
            <a:pPr lvl="1"/>
            <a:r>
              <a:rPr lang="en-US" b="1" dirty="0"/>
              <a:t>Missing values:</a:t>
            </a:r>
            <a:r>
              <a:rPr lang="en-US" dirty="0"/>
              <a:t> Incomplete data.</a:t>
            </a:r>
          </a:p>
          <a:p>
            <a:pPr lvl="1"/>
            <a:r>
              <a:rPr lang="en-US" altLang="en-US" b="1" dirty="0">
                <a:latin typeface="Arial" panose="020B0604020202020204" pitchFamily="34" charset="0"/>
              </a:rPr>
              <a:t>Varying scales:</a:t>
            </a:r>
            <a:r>
              <a:rPr lang="en-US" altLang="en-US" dirty="0">
                <a:latin typeface="Arial" panose="020B0604020202020204" pitchFamily="34" charset="0"/>
              </a:rPr>
              <a:t> Features with different value ranges.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364" name="Picture 4" descr="10 Techniques to handle imbalance class in Machine Learning">
            <a:extLst>
              <a:ext uri="{FF2B5EF4-FFF2-40B4-BE49-F238E27FC236}">
                <a16:creationId xmlns:a16="http://schemas.microsoft.com/office/drawing/2014/main" id="{93ED4185-E408-5B87-2F90-20A817A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40" y="4348480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Keras Image Preprocessing: scaling image pixels for training">
            <a:extLst>
              <a:ext uri="{FF2B5EF4-FFF2-40B4-BE49-F238E27FC236}">
                <a16:creationId xmlns:a16="http://schemas.microsoft.com/office/drawing/2014/main" id="{A0295768-7D6D-FC80-31B1-F051255A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14" y="3840482"/>
            <a:ext cx="5302812" cy="218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400" dirty="0"/>
              <a:t>Data Preprocessing Techniques for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Resizing:</a:t>
            </a:r>
          </a:p>
          <a:p>
            <a:pPr lvl="1"/>
            <a:r>
              <a:rPr lang="en-US" b="1" dirty="0"/>
              <a:t>Why?</a:t>
            </a:r>
            <a:r>
              <a:rPr lang="en-US" dirty="0"/>
              <a:t> Ensures all images have the same dimensions</a:t>
            </a:r>
            <a:br>
              <a:rPr lang="en-US" dirty="0"/>
            </a:br>
            <a:r>
              <a:rPr lang="en-US" dirty="0"/>
              <a:t> for uniformity in input size.</a:t>
            </a:r>
          </a:p>
          <a:p>
            <a:pPr lvl="1"/>
            <a:r>
              <a:rPr lang="en-US" dirty="0"/>
              <a:t>Resizing all images to 224x224 for input into a CNN</a:t>
            </a:r>
            <a:br>
              <a:rPr lang="en-US" dirty="0"/>
            </a:br>
            <a:r>
              <a:rPr lang="en-US" dirty="0"/>
              <a:t> like VGG16.</a:t>
            </a:r>
          </a:p>
          <a:p>
            <a:r>
              <a:rPr lang="en-US" b="1" dirty="0"/>
              <a:t>Normalization:</a:t>
            </a:r>
          </a:p>
          <a:p>
            <a:pPr lvl="1"/>
            <a:r>
              <a:rPr lang="en-US" b="1" dirty="0"/>
              <a:t>Why?</a:t>
            </a:r>
            <a:r>
              <a:rPr lang="en-US" dirty="0"/>
              <a:t> Converts pixel values to a common scale, </a:t>
            </a:r>
            <a:br>
              <a:rPr lang="en-US" dirty="0"/>
            </a:br>
            <a:r>
              <a:rPr lang="en-US" dirty="0"/>
              <a:t>typically [0, 1] or [-1, 1].</a:t>
            </a:r>
          </a:p>
          <a:p>
            <a:pPr lvl="1"/>
            <a:r>
              <a:rPr lang="sv-SE" b="1" dirty="0"/>
              <a:t>Formula</a:t>
            </a:r>
            <a:r>
              <a:rPr lang="sv-SE" dirty="0"/>
              <a:t>: (X - min) / (max - min)</a:t>
            </a:r>
          </a:p>
          <a:p>
            <a:pPr lvl="1"/>
            <a:r>
              <a:rPr lang="en-US" dirty="0"/>
              <a:t>Normalize pixel values from 0-255 to 0-1.</a:t>
            </a:r>
          </a:p>
          <a:p>
            <a:r>
              <a:rPr lang="en-US" b="1" dirty="0"/>
              <a:t>Grayscale Conversion:</a:t>
            </a:r>
          </a:p>
          <a:p>
            <a:pPr lvl="1"/>
            <a:r>
              <a:rPr lang="en-US" dirty="0"/>
              <a:t>Simplifies image data by reducing color channels, </a:t>
            </a:r>
            <a:br>
              <a:rPr lang="en-US" dirty="0"/>
            </a:br>
            <a:r>
              <a:rPr lang="en-US" dirty="0"/>
              <a:t>useful in specific tasks (e.g., medical imaging)</a:t>
            </a:r>
          </a:p>
          <a:p>
            <a:r>
              <a:rPr lang="en-US" b="1" dirty="0"/>
              <a:t>Image Binarization:</a:t>
            </a:r>
          </a:p>
          <a:p>
            <a:pPr lvl="1"/>
            <a:r>
              <a:rPr lang="en-US" dirty="0"/>
              <a:t>Thresholding images to separate objects from</a:t>
            </a:r>
            <a:br>
              <a:rPr lang="en-US" dirty="0"/>
            </a:br>
            <a:r>
              <a:rPr lang="en-US" dirty="0"/>
              <a:t> the background.</a:t>
            </a:r>
          </a:p>
          <a:p>
            <a:pPr lvl="1"/>
            <a:r>
              <a:rPr lang="en-US" dirty="0"/>
              <a:t>Black and white conversion for simple shape detection.</a:t>
            </a:r>
          </a:p>
          <a:p>
            <a:pPr lvl="1"/>
            <a:endParaRPr lang="sv-SE" dirty="0"/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392" name="Picture 8" descr="python - Python3: Resize rectangular image to a different kind of  rectangle, keeping ratio and fill background with black - Stack Overflow">
            <a:extLst>
              <a:ext uri="{FF2B5EF4-FFF2-40B4-BE49-F238E27FC236}">
                <a16:creationId xmlns:a16="http://schemas.microsoft.com/office/drawing/2014/main" id="{06522242-748E-138E-0C2D-21407FC1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0" y="1330672"/>
            <a:ext cx="2661920" cy="17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4BBD0-480C-1023-0547-6E32AF7C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6513"/>
            <a:ext cx="5356489" cy="1328409"/>
          </a:xfrm>
          <a:prstGeom prst="rect">
            <a:avLst/>
          </a:prstGeom>
        </p:spPr>
      </p:pic>
      <p:pic>
        <p:nvPicPr>
          <p:cNvPr id="16394" name="Picture 10" descr="Conversion from RGB Image to Grayscale Image | Download Scientific Diagram">
            <a:extLst>
              <a:ext uri="{FF2B5EF4-FFF2-40B4-BE49-F238E27FC236}">
                <a16:creationId xmlns:a16="http://schemas.microsoft.com/office/drawing/2014/main" id="{44D03CC2-5289-6F06-6E8E-7734540FC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559" y="4820354"/>
            <a:ext cx="2562541" cy="14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 Thresholding in Image Processing | Encord">
            <a:extLst>
              <a:ext uri="{FF2B5EF4-FFF2-40B4-BE49-F238E27FC236}">
                <a16:creationId xmlns:a16="http://schemas.microsoft.com/office/drawing/2014/main" id="{79B00929-1772-61F5-A0B3-6DA1514E9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68" y="4577810"/>
            <a:ext cx="2406332" cy="1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4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Handling Missing or Corrupted Data:</a:t>
            </a:r>
          </a:p>
          <a:p>
            <a:pPr lvl="1"/>
            <a:r>
              <a:rPr lang="en-US" b="1" dirty="0"/>
              <a:t>Remove or Fill:</a:t>
            </a:r>
            <a:r>
              <a:rPr lang="en-US" dirty="0"/>
              <a:t> Removing corrupt images or filling missing values using interpolation techniques.</a:t>
            </a:r>
          </a:p>
          <a:p>
            <a:pPr lvl="1"/>
            <a:r>
              <a:rPr lang="en-US" b="1" dirty="0"/>
              <a:t>Common Approaches</a:t>
            </a:r>
            <a:r>
              <a:rPr lang="en-US" dirty="0"/>
              <a:t>: Use median, mean, or nearest neighbors to fill missing pixel values.</a:t>
            </a:r>
          </a:p>
          <a:p>
            <a:pPr lvl="1"/>
            <a:r>
              <a:rPr lang="en-US" b="1" dirty="0"/>
              <a:t>Usage: </a:t>
            </a:r>
            <a:r>
              <a:rPr lang="en-US" dirty="0"/>
              <a:t>Detecting and removing images with unreadable pixel values.</a:t>
            </a:r>
          </a:p>
          <a:p>
            <a:pPr lvl="1"/>
            <a:endParaRPr lang="en-US" b="1" dirty="0"/>
          </a:p>
        </p:txBody>
      </p:sp>
      <p:pic>
        <p:nvPicPr>
          <p:cNvPr id="17411" name="Picture 3" descr="JPEG repair, example of a heavily corrupted photo – DiskTuna // Photo  Repair &amp; Photo Recovery">
            <a:extLst>
              <a:ext uri="{FF2B5EF4-FFF2-40B4-BE49-F238E27FC236}">
                <a16:creationId xmlns:a16="http://schemas.microsoft.com/office/drawing/2014/main" id="{360EE196-899B-A573-6EED-5E9C688F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19" y="3218846"/>
            <a:ext cx="3494841" cy="27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Interpolation to fill missing points in an image. | Download Scientific  Diagram">
            <a:extLst>
              <a:ext uri="{FF2B5EF4-FFF2-40B4-BE49-F238E27FC236}">
                <a16:creationId xmlns:a16="http://schemas.microsoft.com/office/drawing/2014/main" id="{F71098D9-C07A-EBDE-9EE6-C258B6C32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66" y="3255501"/>
            <a:ext cx="6508064" cy="23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What is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of assigning label to an image from predefined set of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Cats Vs Dogs, Handwritten digit recognition (MNIST),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How to Classify Cats and Dogs Using CNNs in Python?">
            <a:extLst>
              <a:ext uri="{FF2B5EF4-FFF2-40B4-BE49-F238E27FC236}">
                <a16:creationId xmlns:a16="http://schemas.microsoft.com/office/drawing/2014/main" id="{5C7D1489-5F93-E638-C148-00E4D66E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51760"/>
            <a:ext cx="5471009" cy="30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NIST(hand written digit) Classification Using Neural Network(Step by Step)  From Scratch | by Koushik | Medium">
            <a:extLst>
              <a:ext uri="{FF2B5EF4-FFF2-40B4-BE49-F238E27FC236}">
                <a16:creationId xmlns:a16="http://schemas.microsoft.com/office/drawing/2014/main" id="{B3C9D007-97B4-85F9-6421-3060E5B7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01" y="3053064"/>
            <a:ext cx="4797719" cy="22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Data Augmentation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Artificially increasing the size and diversity of a dataset by applying transformations.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model generalization and reduce overfitting, especially when data is limited.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When to Use:</a:t>
            </a:r>
            <a:r>
              <a:rPr lang="en-US" dirty="0"/>
              <a:t> Small datasets, overfitting, or to introduce variations to improve 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Common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Horizontal &amp; Vertical Flip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8434" name="Picture 2" descr="Data Augmentation Increases Accuracy of your model — But how ? | by Sourav  Kumar | Secure and Private AI Writing Challenge | Medium">
            <a:extLst>
              <a:ext uri="{FF2B5EF4-FFF2-40B4-BE49-F238E27FC236}">
                <a16:creationId xmlns:a16="http://schemas.microsoft.com/office/drawing/2014/main" id="{CDBF36DA-CB4D-5559-B5FE-A9816C93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37" y="3515360"/>
            <a:ext cx="3630217" cy="25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YOLO Data Augmentation Explained. Outline | by Ruman | Medium">
            <a:extLst>
              <a:ext uri="{FF2B5EF4-FFF2-40B4-BE49-F238E27FC236}">
                <a16:creationId xmlns:a16="http://schemas.microsoft.com/office/drawing/2014/main" id="{482521FF-8CED-FE74-5F91-5AA570C3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606" y="3261360"/>
            <a:ext cx="2947987" cy="12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Data augmentation Techniques">
            <a:extLst>
              <a:ext uri="{FF2B5EF4-FFF2-40B4-BE49-F238E27FC236}">
                <a16:creationId xmlns:a16="http://schemas.microsoft.com/office/drawing/2014/main" id="{EF8EA891-73E1-B265-132E-3B80AE4A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873" y="4641852"/>
            <a:ext cx="4589347" cy="15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1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9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Advanced Augmentation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21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Brightness and Contrast Adjustment: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Simulates lighting variations in real-world scenarios.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Underwater fish dataset, Street signs in Day/Night</a:t>
            </a:r>
            <a:br>
              <a:rPr lang="en-US" dirty="0"/>
            </a:br>
            <a:r>
              <a:rPr lang="en-US" dirty="0"/>
              <a:t> conditions,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Noise Injection: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Introduces random pixel noise to make the model </a:t>
            </a:r>
            <a:br>
              <a:rPr lang="en-US" dirty="0"/>
            </a:br>
            <a:r>
              <a:rPr lang="en-US" dirty="0"/>
              <a:t>robust to noise in real-world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Gaussian noise to simulated camera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Color Jittering: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changes the hue, saturation, and </a:t>
            </a:r>
            <a:br>
              <a:rPr lang="en-US" dirty="0"/>
            </a:br>
            <a:r>
              <a:rPr lang="en-US" dirty="0"/>
              <a:t>brightness to simulate various lighting conditions.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Color jittering in forest images for different 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Cutout (or Random Erasing):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erases part of the image to force the </a:t>
            </a:r>
            <a:br>
              <a:rPr lang="en-US" dirty="0"/>
            </a:br>
            <a:r>
              <a:rPr lang="en-US" dirty="0"/>
              <a:t>model to focus on different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Coutout, cutmix, mosaic, etc.</a:t>
            </a:r>
          </a:p>
          <a:p>
            <a:pPr lvl="1"/>
            <a:endParaRPr lang="en-US" dirty="0"/>
          </a:p>
        </p:txBody>
      </p:sp>
      <p:pic>
        <p:nvPicPr>
          <p:cNvPr id="19458" name="Picture 2" descr="Morphological Characteristics of Fish ...">
            <a:extLst>
              <a:ext uri="{FF2B5EF4-FFF2-40B4-BE49-F238E27FC236}">
                <a16:creationId xmlns:a16="http://schemas.microsoft.com/office/drawing/2014/main" id="{E6A9608E-0FE8-737C-C2CA-7E606489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1613218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GitHub - nvblanco/ida_lib: Image augmentation library">
            <a:extLst>
              <a:ext uri="{FF2B5EF4-FFF2-40B4-BE49-F238E27FC236}">
                <a16:creationId xmlns:a16="http://schemas.microsoft.com/office/drawing/2014/main" id="{EA202800-B156-CB25-B93B-21E47078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520" y="2799122"/>
            <a:ext cx="2977832" cy="14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Data augmentation: color jitter">
            <a:extLst>
              <a:ext uri="{FF2B5EF4-FFF2-40B4-BE49-F238E27FC236}">
                <a16:creationId xmlns:a16="http://schemas.microsoft.com/office/drawing/2014/main" id="{B0093099-8AA9-8D17-66C0-1B1532AA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70" y="4247681"/>
            <a:ext cx="3832860" cy="12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Augmentation methods. (a) is Cutout, (b) is Cutmix, (c) is Mosaic. |  Download Scientific Diagram">
            <a:extLst>
              <a:ext uri="{FF2B5EF4-FFF2-40B4-BE49-F238E27FC236}">
                <a16:creationId xmlns:a16="http://schemas.microsoft.com/office/drawing/2014/main" id="{B1D21583-44BD-7EE1-0BF9-5391540C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07" y="5566944"/>
            <a:ext cx="3204845" cy="11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400" dirty="0"/>
              <a:t>Augmentation for Image Classification vs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68960" y="1717040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Classification: </a:t>
            </a:r>
            <a:r>
              <a:rPr lang="en-US" dirty="0"/>
              <a:t>Augmentation focuses on image-level changes (rotation, zoom, brightness, etc.)</a:t>
            </a:r>
          </a:p>
          <a:p>
            <a:r>
              <a:rPr lang="en-US" b="1" dirty="0"/>
              <a:t>Object Detection: </a:t>
            </a:r>
            <a:r>
              <a:rPr lang="en-US" dirty="0"/>
              <a:t>Careful with transformations that distort object shapes or proportions. Use bounding-box aware augmentation techniques (e.g., YOLO-specific transformations).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482" name="Picture 2" descr="Bounding Box Augmentation for Object Detection using Albumentations">
            <a:extLst>
              <a:ext uri="{FF2B5EF4-FFF2-40B4-BE49-F238E27FC236}">
                <a16:creationId xmlns:a16="http://schemas.microsoft.com/office/drawing/2014/main" id="{341A3D2E-1A57-67A9-56DE-9EDBDAAD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72" y="2770188"/>
            <a:ext cx="74961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Augmentation Libraries and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OpenCV:</a:t>
            </a:r>
            <a:r>
              <a:rPr lang="en-US" dirty="0"/>
              <a:t> Offers basic transformations like rotation, translation, scaling.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Keras ImageDataGenerator: Provides on-the-fly </a:t>
            </a:r>
            <a:br>
              <a:rPr lang="en-US" dirty="0"/>
            </a:br>
            <a:r>
              <a:rPr lang="en-US" dirty="0"/>
              <a:t>augmentation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Albumentations: Advanced augmentation library</a:t>
            </a:r>
            <a:br>
              <a:rPr lang="en-US" dirty="0"/>
            </a:br>
            <a:r>
              <a:rPr lang="en-US" dirty="0"/>
              <a:t> offering more control.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6401D-1B4A-6D4D-0008-FD4E1FAE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322" y="2039567"/>
            <a:ext cx="4800354" cy="3793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25F8E-328B-E47C-118A-C51E0732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322" y="5833513"/>
            <a:ext cx="4232398" cy="8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3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Loss/Cost Functions for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57680"/>
            <a:ext cx="1061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Definition:</a:t>
            </a:r>
          </a:p>
          <a:p>
            <a:pPr lvl="1"/>
            <a:r>
              <a:rPr lang="en-US" dirty="0"/>
              <a:t>A function that measures how well a model's predictions</a:t>
            </a:r>
            <a:br>
              <a:rPr lang="en-US" dirty="0"/>
            </a:br>
            <a:r>
              <a:rPr lang="en-US" dirty="0"/>
              <a:t> match the true labels.</a:t>
            </a:r>
          </a:p>
          <a:p>
            <a:r>
              <a:rPr lang="en-US" b="1" dirty="0"/>
              <a:t>Purpose:</a:t>
            </a:r>
          </a:p>
          <a:p>
            <a:pPr lvl="1"/>
            <a:r>
              <a:rPr lang="en-US" dirty="0"/>
              <a:t>Guides the optimization process (e.g., gradient descent).</a:t>
            </a:r>
          </a:p>
          <a:p>
            <a:pPr lvl="1"/>
            <a:r>
              <a:rPr lang="en-US" dirty="0"/>
              <a:t>Quantifies the difference between predicted and actual outputs.</a:t>
            </a:r>
          </a:p>
          <a:p>
            <a:r>
              <a:rPr lang="en-US" b="1" dirty="0"/>
              <a:t>Types:</a:t>
            </a:r>
          </a:p>
          <a:p>
            <a:pPr lvl="1"/>
            <a:r>
              <a:rPr lang="en-US" dirty="0"/>
              <a:t>Classification, regression, and more.</a:t>
            </a:r>
          </a:p>
          <a:p>
            <a:r>
              <a:rPr lang="en-US" b="1" dirty="0"/>
              <a:t>Optimization:</a:t>
            </a:r>
            <a:r>
              <a:rPr lang="en-US" dirty="0"/>
              <a:t> Loss function is minimized during training using optimization algorithms (like SGD or Adam).</a:t>
            </a:r>
          </a:p>
        </p:txBody>
      </p:sp>
      <p:pic>
        <p:nvPicPr>
          <p:cNvPr id="22530" name="Picture 2" descr="Understanding Gradient Descent Algorithm and Its Role in Linear Regression">
            <a:extLst>
              <a:ext uri="{FF2B5EF4-FFF2-40B4-BE49-F238E27FC236}">
                <a16:creationId xmlns:a16="http://schemas.microsoft.com/office/drawing/2014/main" id="{78AB88A3-87F9-CC08-B685-BF885C94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38" y="4386951"/>
            <a:ext cx="4345305" cy="21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rstanding Loss Functions in Deep Learning | by Everton Gomede, PhD |  The Modern Scientist | Medium">
            <a:extLst>
              <a:ext uri="{FF2B5EF4-FFF2-40B4-BE49-F238E27FC236}">
                <a16:creationId xmlns:a16="http://schemas.microsoft.com/office/drawing/2014/main" id="{C5FC1E4A-E50B-7DAF-BACE-1BBDFA86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143" y="1757680"/>
            <a:ext cx="3919657" cy="17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Loss Function for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25</a:t>
            </a:fld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/>
              <p:nvPr/>
            </p:nvSpPr>
            <p:spPr>
              <a:xfrm>
                <a:off x="599440" y="1727200"/>
                <a:ext cx="10617200" cy="4589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Binary Classification:</a:t>
                </a:r>
                <a:r>
                  <a:rPr lang="en-US" dirty="0"/>
                  <a:t> For two-class problems (e.g., cat vs. dog).</a:t>
                </a:r>
              </a:p>
              <a:p>
                <a:r>
                  <a:rPr lang="en-US" dirty="0"/>
                  <a:t>Binary Cross-Entropy Loss=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𝑦𝑙𝑜𝑔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y: True label (0 or 1).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 : Predicted probability.</a:t>
                </a:r>
              </a:p>
              <a:p>
                <a:r>
                  <a:rPr lang="en-US" b="1" dirty="0"/>
                  <a:t>Example:</a:t>
                </a:r>
              </a:p>
              <a:p>
                <a:r>
                  <a:rPr lang="en-US" dirty="0"/>
                  <a:t>True label: 1 (positive class).</a:t>
                </a:r>
              </a:p>
              <a:p>
                <a:r>
                  <a:rPr lang="en-US" dirty="0"/>
                  <a:t>Predicted probability: 0.9 → Low loss.</a:t>
                </a:r>
              </a:p>
              <a:p>
                <a:r>
                  <a:rPr lang="en-US" dirty="0"/>
                  <a:t>Predicted probability: 0.2 → High loss.</a:t>
                </a:r>
              </a:p>
              <a:p>
                <a:endParaRPr lang="en-US" dirty="0"/>
              </a:p>
              <a:p>
                <a:r>
                  <a:rPr lang="en-US" b="1" dirty="0"/>
                  <a:t>Categorical Cross-Entropy Loss: </a:t>
                </a:r>
                <a:r>
                  <a:rPr lang="en-US" dirty="0"/>
                  <a:t>For multiclass classification</a:t>
                </a:r>
                <a:br>
                  <a:rPr lang="en-US" dirty="0"/>
                </a:br>
                <a:r>
                  <a:rPr lang="en-US" dirty="0"/>
                  <a:t> (e.g., digit recognition, animal species)</a:t>
                </a:r>
              </a:p>
              <a:p>
                <a:r>
                  <a:rPr lang="en-US" dirty="0"/>
                  <a:t>Categorical Cross-Entropy Loss=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C:</a:t>
                </a:r>
                <a:r>
                  <a:rPr lang="en-US" dirty="0"/>
                  <a:t> Number of classes. </a:t>
                </a:r>
                <a:r>
                  <a:rPr lang="en-US" b="1" dirty="0"/>
                  <a:t>y:</a:t>
                </a:r>
                <a:r>
                  <a:rPr lang="en-US" dirty="0"/>
                  <a:t> True label (one-hot encoded vector)</a:t>
                </a:r>
                <a:br>
                  <a:rPr lang="en-US" dirty="0"/>
                </a:br>
                <a:r>
                  <a:rPr lang="en-US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1" dirty="0"/>
                  <a:t>​:</a:t>
                </a:r>
                <a:r>
                  <a:rPr lang="en-US" dirty="0"/>
                  <a:t> Predicted probability for each class.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1727200"/>
                <a:ext cx="10617200" cy="4589141"/>
              </a:xfrm>
              <a:prstGeom prst="rect">
                <a:avLst/>
              </a:prstGeom>
              <a:blipFill>
                <a:blip r:embed="rId2"/>
                <a:stretch>
                  <a:fillRect l="-45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ummies guide to Cost Functions in Machine Learning [with Animation] - MLK  - Machine Learning Knowledge">
            <a:extLst>
              <a:ext uri="{FF2B5EF4-FFF2-40B4-BE49-F238E27FC236}">
                <a16:creationId xmlns:a16="http://schemas.microsoft.com/office/drawing/2014/main" id="{B310C38F-FB65-BD80-670C-ADA6BC65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370" y="1551560"/>
            <a:ext cx="3121660" cy="23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hat Is Cross-Entropy Loss Function? | 365 Data Science">
            <a:extLst>
              <a:ext uri="{FF2B5EF4-FFF2-40B4-BE49-F238E27FC236}">
                <a16:creationId xmlns:a16="http://schemas.microsoft.com/office/drawing/2014/main" id="{2E29AD0B-A8D4-565C-3B57-06C82A1B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370" y="4154045"/>
            <a:ext cx="3121660" cy="175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Loss Function for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26</a:t>
            </a:fld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/>
              <p:nvPr/>
            </p:nvSpPr>
            <p:spPr>
              <a:xfrm>
                <a:off x="599440" y="1727200"/>
                <a:ext cx="10617200" cy="481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Hinge Loss: </a:t>
                </a:r>
                <a:r>
                  <a:rPr lang="en-US" dirty="0"/>
                  <a:t>Primarily for binary classification with SVMs</a:t>
                </a:r>
              </a:p>
              <a:p>
                <a:r>
                  <a:rPr lang="en-US" dirty="0"/>
                  <a:t>Hinge Loss=max(0,1−y⋅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​)</a:t>
                </a:r>
              </a:p>
              <a:p>
                <a:r>
                  <a:rPr lang="en-US" dirty="0"/>
                  <a:t>y: True label (-1 or 1)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US" dirty="0"/>
                  <a:t>: Predicted score</a:t>
                </a:r>
              </a:p>
              <a:p>
                <a:r>
                  <a:rPr lang="en-US" dirty="0"/>
                  <a:t>Encourages the margin between classes; penalizes</a:t>
                </a:r>
                <a:br>
                  <a:rPr lang="en-US" dirty="0"/>
                </a:br>
                <a:r>
                  <a:rPr lang="en-US" dirty="0"/>
                  <a:t> predictions that fall on the wrong side of the margin.</a:t>
                </a:r>
              </a:p>
              <a:p>
                <a:endParaRPr lang="en-US" dirty="0"/>
              </a:p>
              <a:p>
                <a:r>
                  <a:rPr lang="en-US" b="1" dirty="0"/>
                  <a:t>Focal Loss: </a:t>
                </a:r>
                <a:r>
                  <a:rPr lang="en-US" dirty="0"/>
                  <a:t>Handles class imbalance by focusing more on</a:t>
                </a:r>
                <a:br>
                  <a:rPr lang="en-US" dirty="0"/>
                </a:br>
                <a:r>
                  <a:rPr lang="en-US" dirty="0"/>
                  <a:t> hard-to-classify examples.</a:t>
                </a:r>
              </a:p>
              <a:p>
                <a:endParaRPr lang="en-US" dirty="0"/>
              </a:p>
              <a:p>
                <a:r>
                  <a:rPr lang="en-US" dirty="0"/>
                  <a:t>Focal Loss=</a:t>
                </a:r>
              </a:p>
              <a:p>
                <a:endParaRPr lang="en-US" dirty="0"/>
              </a:p>
              <a:p>
                <a:r>
                  <a:rPr lang="el-GR" dirty="0"/>
                  <a:t>α: </a:t>
                </a:r>
                <a:r>
                  <a:rPr lang="en-US" dirty="0"/>
                  <a:t>Balancing factor. </a:t>
                </a:r>
                <a:r>
                  <a:rPr lang="el-GR" dirty="0"/>
                  <a:t>γ</a:t>
                </a:r>
                <a:r>
                  <a:rPr lang="el-GR" b="1" dirty="0"/>
                  <a:t>:</a:t>
                </a:r>
                <a:r>
                  <a:rPr lang="el-GR" dirty="0"/>
                  <a:t> </a:t>
                </a:r>
                <a:r>
                  <a:rPr lang="en-US" dirty="0"/>
                  <a:t>Focusing parameter.</a:t>
                </a:r>
              </a:p>
              <a:p>
                <a:r>
                  <a:rPr lang="en-US" dirty="0"/>
                  <a:t>Reduces the loss contribution from easy</a:t>
                </a:r>
                <a:br>
                  <a:rPr lang="en-US" dirty="0"/>
                </a:br>
                <a:r>
                  <a:rPr lang="en-US" dirty="0"/>
                  <a:t> examples and focuses on hard examples.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1727200"/>
                <a:ext cx="10617200" cy="4813754"/>
              </a:xfrm>
              <a:prstGeom prst="rect">
                <a:avLst/>
              </a:prstGeom>
              <a:blipFill>
                <a:blip r:embed="rId2"/>
                <a:stretch>
                  <a:fillRect l="-459" t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inge-loss &amp; relationship with Support Vector Machines - GeeksforGeeks">
            <a:extLst>
              <a:ext uri="{FF2B5EF4-FFF2-40B4-BE49-F238E27FC236}">
                <a16:creationId xmlns:a16="http://schemas.microsoft.com/office/drawing/2014/main" id="{146EAF43-D6DF-FB83-0F71-D42786E0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290320"/>
            <a:ext cx="4175760" cy="20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9FA2-B9A4-9FA0-9FFD-0D947327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26" y="4439224"/>
            <a:ext cx="5277587" cy="438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A6774-6355-2B34-0C0C-251C1FEBD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159" y="3550291"/>
            <a:ext cx="3888801" cy="31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Evaluation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68960" y="1727200"/>
            <a:ext cx="1061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Metrics used to evaluate the performance of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in determining how well a model generalizes to unseen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metrics provide different insights, especially in cases of imbalanced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Confusion Matrix:</a:t>
            </a:r>
          </a:p>
          <a:p>
            <a:r>
              <a:rPr lang="en-US" dirty="0"/>
              <a:t>A matrix used to evaluate the performance of a classification algorithm.</a:t>
            </a:r>
          </a:p>
          <a:p>
            <a:endParaRPr lang="en-US" b="1" dirty="0"/>
          </a:p>
          <a:p>
            <a:r>
              <a:rPr lang="en-US" dirty="0"/>
              <a:t>True Positives (TP): Correctly predicted positive cases.</a:t>
            </a:r>
          </a:p>
          <a:p>
            <a:r>
              <a:rPr lang="en-US" dirty="0"/>
              <a:t>True Negatives (TN): Correctly predicted negative cases.</a:t>
            </a:r>
          </a:p>
          <a:p>
            <a:r>
              <a:rPr lang="en-US" dirty="0"/>
              <a:t>False Positives (FP): Incorrectly predicted positive cases (Type I error)</a:t>
            </a:r>
          </a:p>
          <a:p>
            <a:r>
              <a:rPr lang="en-US" dirty="0"/>
              <a:t>.False Negatives (FN): Incorrectly predicted negative cases (Type II error)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1" name="Picture 5" descr="Confusion Matrix for binary classification.">
            <a:extLst>
              <a:ext uri="{FF2B5EF4-FFF2-40B4-BE49-F238E27FC236}">
                <a16:creationId xmlns:a16="http://schemas.microsoft.com/office/drawing/2014/main" id="{74A97765-05C7-7932-A861-7EF6D39F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4" y="2646680"/>
            <a:ext cx="35710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28</a:t>
            </a:fld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/>
              <p:nvPr/>
            </p:nvSpPr>
            <p:spPr>
              <a:xfrm>
                <a:off x="599440" y="1727200"/>
                <a:ext cx="10617200" cy="3662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proportion of correctly predicted observations to the total observations.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Problem with Imbalanced Datasets:</a:t>
                </a: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a dataset where 95% of the data belongs to class A</a:t>
                </a:r>
                <a:br>
                  <a:rPr lang="en-US" dirty="0"/>
                </a:br>
                <a:r>
                  <a:rPr lang="en-US" dirty="0"/>
                  <a:t> and 5% to class B, a model that predicts only class A</a:t>
                </a:r>
                <a:br>
                  <a:rPr lang="en-US" dirty="0"/>
                </a:br>
                <a:r>
                  <a:rPr lang="en-US" dirty="0"/>
                  <a:t> will still have high accuracy.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Accuracy does not account for the imbalance between </a:t>
                </a:r>
                <a:br>
                  <a:rPr lang="en-US" dirty="0"/>
                </a:br>
                <a:r>
                  <a:rPr lang="en-US" dirty="0"/>
                  <a:t>positive and negative classes.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1727200"/>
                <a:ext cx="10617200" cy="3662477"/>
              </a:xfrm>
              <a:prstGeom prst="rect">
                <a:avLst/>
              </a:prstGeom>
              <a:blipFill>
                <a:blip r:embed="rId2"/>
                <a:stretch>
                  <a:fillRect l="-459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5FAB6FA-9DE5-2C0C-0A50-23119042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68" y="2118393"/>
            <a:ext cx="4391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balanced classification">
            <a:extLst>
              <a:ext uri="{FF2B5EF4-FFF2-40B4-BE49-F238E27FC236}">
                <a16:creationId xmlns:a16="http://schemas.microsoft.com/office/drawing/2014/main" id="{8E14E6C2-AA21-8F16-2F37-48817CE9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08" y="4934475"/>
            <a:ext cx="3769360" cy="17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Precision &amp; Recall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29</a:t>
            </a:fld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/>
              <p:nvPr/>
            </p:nvSpPr>
            <p:spPr>
              <a:xfrm>
                <a:off x="599440" y="1727200"/>
                <a:ext cx="10617200" cy="4739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Precision: </a:t>
                </a:r>
                <a:r>
                  <a:rPr lang="en-US" dirty="0"/>
                  <a:t>The proportion of correctly predicted positive</a:t>
                </a:r>
                <a:br>
                  <a:rPr lang="en-US" dirty="0"/>
                </a:br>
                <a:r>
                  <a:rPr lang="en-US" dirty="0"/>
                  <a:t> observations to all predicted positives.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High precision indicates low false positive rates </a:t>
                </a:r>
                <a:br>
                  <a:rPr lang="en-US" dirty="0"/>
                </a:br>
                <a:r>
                  <a:rPr lang="en-US" dirty="0"/>
                  <a:t>(important in spam detection, medical diagnosis).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Recall (Sensitivity): </a:t>
                </a:r>
                <a:r>
                  <a:rPr lang="en-US" dirty="0"/>
                  <a:t>The proportion of correctly</a:t>
                </a:r>
                <a:br>
                  <a:rPr lang="en-US" dirty="0"/>
                </a:br>
                <a:r>
                  <a:rPr lang="en-US" dirty="0"/>
                  <a:t> predicted positive observations to all actual positives.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High recall is important when we want to</a:t>
                </a:r>
                <a:br>
                  <a:rPr lang="en-US" dirty="0"/>
                </a:br>
                <a:r>
                  <a:rPr lang="en-US" dirty="0"/>
                  <a:t> capture as many positives as possible (e.g., disease screening).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1727200"/>
                <a:ext cx="10617200" cy="4739631"/>
              </a:xfrm>
              <a:prstGeom prst="rect">
                <a:avLst/>
              </a:prstGeom>
              <a:blipFill>
                <a:blip r:embed="rId2"/>
                <a:stretch>
                  <a:fillRect l="-459" t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E2113FF1-2673-4E22-6725-F4DD557F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543" y="1869440"/>
            <a:ext cx="3607017" cy="22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CD30F49-4FB0-7855-23A3-73C5D47A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49" y="4163259"/>
            <a:ext cx="3607018" cy="222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88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 fontScale="90000"/>
          </a:bodyPr>
          <a:lstStyle/>
          <a:p>
            <a:r>
              <a:rPr lang="en-US" dirty="0"/>
              <a:t>Why use CNN for Classification?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Traditional Methods: </a:t>
            </a:r>
            <a:r>
              <a:rPr lang="en-US" dirty="0"/>
              <a:t>Feature extraction using edge detection, color histograms,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Challenges:</a:t>
            </a:r>
            <a:r>
              <a:rPr lang="en-US" dirty="0"/>
              <a:t> Manual feature extraction and limited generalization.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Advantages of CNNs: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Automatically learn spatial hierarchies of features (edges, textures, patterns).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Reduced need for manual feature extraction.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Scalability for larger datasets.</a:t>
            </a:r>
          </a:p>
          <a:p>
            <a:endParaRPr lang="en-US" dirty="0"/>
          </a:p>
        </p:txBody>
      </p:sp>
      <p:pic>
        <p:nvPicPr>
          <p:cNvPr id="2052" name="Picture 4" descr="Pipeline comparison of traditional and deep learning approaches for... |  Download Scientific Diagram">
            <a:extLst>
              <a:ext uri="{FF2B5EF4-FFF2-40B4-BE49-F238E27FC236}">
                <a16:creationId xmlns:a16="http://schemas.microsoft.com/office/drawing/2014/main" id="{CBD1024C-31FD-D471-48DF-F004D3FB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3" y="3429000"/>
            <a:ext cx="6720205" cy="28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l processing pipeline for object classification and detection. |  Download Scientific Diagram">
            <a:extLst>
              <a:ext uri="{FF2B5EF4-FFF2-40B4-BE49-F238E27FC236}">
                <a16:creationId xmlns:a16="http://schemas.microsoft.com/office/drawing/2014/main" id="{B36FD513-D2C2-4DD1-499E-604CABFB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566" y="3583172"/>
            <a:ext cx="5138275" cy="265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91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Precision Vs. Recall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Trade off:</a:t>
            </a:r>
          </a:p>
          <a:p>
            <a:r>
              <a:rPr lang="en-US" dirty="0"/>
              <a:t>Precision is about being exact, while recall is about being comprehensive.</a:t>
            </a:r>
          </a:p>
          <a:p>
            <a:r>
              <a:rPr lang="en-US" dirty="0"/>
              <a:t>Often inversely related.</a:t>
            </a:r>
          </a:p>
          <a:p>
            <a:endParaRPr lang="en-US" b="1" dirty="0"/>
          </a:p>
          <a:p>
            <a:r>
              <a:rPr lang="en-US" b="1" dirty="0"/>
              <a:t>Example:</a:t>
            </a:r>
          </a:p>
          <a:p>
            <a:r>
              <a:rPr lang="en-US" dirty="0"/>
              <a:t>A spam classifier:</a:t>
            </a:r>
          </a:p>
          <a:p>
            <a:pPr lvl="1"/>
            <a:r>
              <a:rPr lang="en-US" dirty="0"/>
              <a:t>High precision: Few false positives, but may miss some spam emails (low recall).</a:t>
            </a:r>
          </a:p>
          <a:p>
            <a:pPr lvl="1"/>
            <a:r>
              <a:rPr lang="en-US" dirty="0"/>
              <a:t>High recall: Detects most spam, but may also mark some legitimate emails as spam (low precision).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170" name="Picture 2" descr="The Precision-Recall Trade-Off: Finding the Balancing Point for Your  5-Detector (Part 6)">
            <a:extLst>
              <a:ext uri="{FF2B5EF4-FFF2-40B4-BE49-F238E27FC236}">
                <a16:creationId xmlns:a16="http://schemas.microsoft.com/office/drawing/2014/main" id="{B1F8558F-77FB-3DEF-32D3-3BF253C8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50359"/>
            <a:ext cx="4503346" cy="23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How to Select the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31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F1F37-EB3C-7C7F-5C1B-E57DEAAB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927"/>
            <a:ext cx="1094575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How to Select the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we select a high threshold ? Or Low 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37113-312F-8EFF-E7C1-E06BF6BF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80" y="2458312"/>
            <a:ext cx="5462112" cy="28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How to Select the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33</a:t>
            </a:fld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0854-4E1D-7E1A-1164-EFA292AE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80" y="1317594"/>
            <a:ext cx="9499120" cy="52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34</a:t>
            </a:fld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/>
              <p:nvPr/>
            </p:nvSpPr>
            <p:spPr>
              <a:xfrm>
                <a:off x="599440" y="1727200"/>
                <a:ext cx="10617200" cy="177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harmonic mean of precision and recall.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Useful when precision and recall are both important, especially in imbalanced datasets.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1727200"/>
                <a:ext cx="10617200" cy="1775422"/>
              </a:xfrm>
              <a:prstGeom prst="rect">
                <a:avLst/>
              </a:prstGeom>
              <a:blipFill>
                <a:blip r:embed="rId2"/>
                <a:stretch>
                  <a:fillRect l="-459" t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Precision, Recall and F1 Score (harmonic mean of Precision and Recall)... |  Download Scientific Diagram">
            <a:extLst>
              <a:ext uri="{FF2B5EF4-FFF2-40B4-BE49-F238E27FC236}">
                <a16:creationId xmlns:a16="http://schemas.microsoft.com/office/drawing/2014/main" id="{5EF59223-E9E1-9504-39E3-45B9B28C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9" y="3429000"/>
            <a:ext cx="4679632" cy="325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73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 Specificity (True Negative Rate)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35</a:t>
            </a:fld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/>
              <p:nvPr/>
            </p:nvSpPr>
            <p:spPr>
              <a:xfrm>
                <a:off x="599440" y="1727200"/>
                <a:ext cx="10617200" cy="1446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proportion of correctly predicted negative observations to all actual negatives.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Important when false positives are costly (e.g., fraud detection).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F05938-111B-E167-9E51-8E640DFA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1727200"/>
                <a:ext cx="10617200" cy="1446486"/>
              </a:xfrm>
              <a:prstGeom prst="rect">
                <a:avLst/>
              </a:prstGeom>
              <a:blipFill>
                <a:blip r:embed="rId2"/>
                <a:stretch>
                  <a:fillRect l="-459" t="-2101" b="-5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92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988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 ROC Curve (Receiver Operating Characteristic Curve)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graph that shows the performance of a</a:t>
            </a:r>
          </a:p>
          <a:p>
            <a:r>
              <a:rPr lang="en-US" dirty="0"/>
              <a:t> classification model at all classification thresholds.</a:t>
            </a:r>
          </a:p>
          <a:p>
            <a:endParaRPr lang="en-US" dirty="0"/>
          </a:p>
          <a:p>
            <a:r>
              <a:rPr lang="en-US" b="1" dirty="0"/>
              <a:t>True Positive Rate (Recall)</a:t>
            </a:r>
            <a:r>
              <a:rPr lang="en-US" dirty="0"/>
              <a:t> on the y-axis.</a:t>
            </a:r>
          </a:p>
          <a:p>
            <a:endParaRPr lang="en-US" dirty="0"/>
          </a:p>
          <a:p>
            <a:r>
              <a:rPr lang="en-US" b="1" dirty="0"/>
              <a:t>False Positive Rate (1 - Specificity)</a:t>
            </a:r>
            <a:r>
              <a:rPr lang="en-US" dirty="0"/>
              <a:t> on the x-axis.</a:t>
            </a:r>
          </a:p>
          <a:p>
            <a:pPr lvl="1"/>
            <a:endParaRPr lang="en-US" dirty="0"/>
          </a:p>
        </p:txBody>
      </p:sp>
      <p:pic>
        <p:nvPicPr>
          <p:cNvPr id="9218" name="Picture 2" descr="ROC Curve and AUC: Evaluating Model Performance | by İlyurek Kılıç | Medium">
            <a:extLst>
              <a:ext uri="{FF2B5EF4-FFF2-40B4-BE49-F238E27FC236}">
                <a16:creationId xmlns:a16="http://schemas.microsoft.com/office/drawing/2014/main" id="{2C974ADD-91BC-ADCF-6A35-0168D3C1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60" y="1397000"/>
            <a:ext cx="45974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2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400" dirty="0"/>
              <a:t>Overview of Convolutional Neural Networks (CNNs)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class of deep neural networks designed specifically for processing structured grid data like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consist of layers that apply convolutions followed by non-linearities (activation functions).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layers, pooling layers, fully connected layers.</a:t>
            </a:r>
          </a:p>
        </p:txBody>
      </p:sp>
      <p:pic>
        <p:nvPicPr>
          <p:cNvPr id="3080" name="Picture 8" descr="Understanding of Convolutional Neural Network (CNN) — Deep Learning | by  Prabhu Raghav | Medium">
            <a:extLst>
              <a:ext uri="{FF2B5EF4-FFF2-40B4-BE49-F238E27FC236}">
                <a16:creationId xmlns:a16="http://schemas.microsoft.com/office/drawing/2014/main" id="{57583727-E312-B770-68A3-D5297D93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43" y="3138522"/>
            <a:ext cx="8080057" cy="272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2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Basic Components of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 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spatial hierarchies in the image.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filters (kernels) to slide over the image and</a:t>
            </a:r>
            <a:br>
              <a:rPr lang="en-US" dirty="0"/>
            </a:br>
            <a:r>
              <a:rPr lang="en-US" dirty="0"/>
              <a:t> produce feature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Pooling 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the dimensionality of the feature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Retain dominant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Pooling (most common), Average Pooling.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Connected Dense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Converts the final feature map into a </a:t>
            </a:r>
            <a:br>
              <a:rPr lang="en-US" dirty="0"/>
            </a:br>
            <a:r>
              <a:rPr lang="en-US" dirty="0"/>
              <a:t>classification score.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neuron is connected to every neuron in</a:t>
            </a:r>
            <a:br>
              <a:rPr lang="en-US" dirty="0"/>
            </a:br>
            <a:r>
              <a:rPr lang="en-US" dirty="0"/>
              <a:t> the previous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8988AC10-D741-174A-F4CC-9398369C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481187"/>
            <a:ext cx="4978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Pooling layer operation oproaches 1) Pooling layers: For the function... |  Download Scientific Diagram">
            <a:extLst>
              <a:ext uri="{FF2B5EF4-FFF2-40B4-BE49-F238E27FC236}">
                <a16:creationId xmlns:a16="http://schemas.microsoft.com/office/drawing/2014/main" id="{B017910E-B848-A759-2C77-505A8C0B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73" y="3865881"/>
            <a:ext cx="2681287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lattening layer working. | Download Scientific Diagram">
            <a:extLst>
              <a:ext uri="{FF2B5EF4-FFF2-40B4-BE49-F238E27FC236}">
                <a16:creationId xmlns:a16="http://schemas.microsoft.com/office/drawing/2014/main" id="{3238DF79-ABBB-8FAF-DB98-3198DE5EC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30" y="5212962"/>
            <a:ext cx="2995930" cy="13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5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Calculating Output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Formula to calculate Output Feature map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9" name="Picture 3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8988AC10-D741-174A-F4CC-9398369C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481187"/>
            <a:ext cx="4978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Pooling layer operation oproaches 1) Pooling layers: For the function... |  Download Scientific Diagram">
            <a:extLst>
              <a:ext uri="{FF2B5EF4-FFF2-40B4-BE49-F238E27FC236}">
                <a16:creationId xmlns:a16="http://schemas.microsoft.com/office/drawing/2014/main" id="{B017910E-B848-A759-2C77-505A8C0B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73" y="3835401"/>
            <a:ext cx="2681287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ytorch - How to calculate output sizes after a convolution layer in a  configuration file? - Stack Overflow">
            <a:extLst>
              <a:ext uri="{FF2B5EF4-FFF2-40B4-BE49-F238E27FC236}">
                <a16:creationId xmlns:a16="http://schemas.microsoft.com/office/drawing/2014/main" id="{76654514-89E7-2BC8-5595-F7CF2A4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373531"/>
            <a:ext cx="4217581" cy="29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Stride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Effect of Stride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Basics of CNN in Deep Learning - Analytics Vidhya">
            <a:extLst>
              <a:ext uri="{FF2B5EF4-FFF2-40B4-BE49-F238E27FC236}">
                <a16:creationId xmlns:a16="http://schemas.microsoft.com/office/drawing/2014/main" id="{F853C82F-147B-BC6E-0C7D-08061033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2635612"/>
            <a:ext cx="7878726" cy="26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Padding is used to match input feature map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094D7-1526-09C1-C001-1B2449B3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2640915"/>
            <a:ext cx="6896100" cy="3448050"/>
          </a:xfrm>
          <a:prstGeom prst="rect">
            <a:avLst/>
          </a:prstGeom>
        </p:spPr>
      </p:pic>
      <p:pic>
        <p:nvPicPr>
          <p:cNvPr id="8198" name="Picture 6" descr="Zero Padding in Convolutional Neural Networks explained - deeplizard">
            <a:extLst>
              <a:ext uri="{FF2B5EF4-FFF2-40B4-BE49-F238E27FC236}">
                <a16:creationId xmlns:a16="http://schemas.microsoft.com/office/drawing/2014/main" id="{49642C91-4C52-A5C3-A33A-FD61D53A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8" y="3205103"/>
            <a:ext cx="4453782" cy="25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5400" dirty="0"/>
              <a:t>CNN Architecture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LeNet-5:</a:t>
            </a:r>
            <a:r>
              <a:rPr lang="en-US" dirty="0"/>
              <a:t> One of the first successful CNN architectures.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Input: 32x32 grayscale image.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Two convolutional layers with activation functions (</a:t>
            </a:r>
            <a:r>
              <a:rPr lang="en-US" dirty="0" err="1"/>
              <a:t>ReLU</a:t>
            </a:r>
            <a:r>
              <a:rPr lang="en-US" dirty="0"/>
              <a:t>/Sigmoid).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Two subsampling (pooling) layers.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Fully connected layers.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Output: 10-class </a:t>
            </a:r>
            <a:r>
              <a:rPr lang="en-US" dirty="0" err="1"/>
              <a:t>softmax</a:t>
            </a:r>
            <a:r>
              <a:rPr lang="en-US" dirty="0"/>
              <a:t> for digit classification</a:t>
            </a:r>
          </a:p>
        </p:txBody>
      </p:sp>
      <p:pic>
        <p:nvPicPr>
          <p:cNvPr id="5122" name="Picture 2" descr="Key Deep Learning Architectures: LeNet-5 | by Max Pechyonkin | Medium">
            <a:extLst>
              <a:ext uri="{FF2B5EF4-FFF2-40B4-BE49-F238E27FC236}">
                <a16:creationId xmlns:a16="http://schemas.microsoft.com/office/drawing/2014/main" id="{F9A05A9F-8A1D-90B1-C85E-E6B47D00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20" y="4035393"/>
            <a:ext cx="8392160" cy="23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1935</Words>
  <Application>Microsoft Office PowerPoint</Application>
  <PresentationFormat>Widescreen</PresentationFormat>
  <Paragraphs>273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Tw Cen MT</vt:lpstr>
      <vt:lpstr>Office Theme</vt:lpstr>
      <vt:lpstr>PowerPoint Presentation</vt:lpstr>
      <vt:lpstr>What is Image Classification</vt:lpstr>
      <vt:lpstr>Why use CNN for Classification?</vt:lpstr>
      <vt:lpstr>Overview of Convolutional Neural Networks (CNNs)</vt:lpstr>
      <vt:lpstr>Basic Components of CNNs</vt:lpstr>
      <vt:lpstr>Calculating Output size</vt:lpstr>
      <vt:lpstr>Stride</vt:lpstr>
      <vt:lpstr>Padding</vt:lpstr>
      <vt:lpstr>CNN Architecture Example</vt:lpstr>
      <vt:lpstr>Modern CNN Architectures</vt:lpstr>
      <vt:lpstr>Introduction to Dropout</vt:lpstr>
      <vt:lpstr>How Dropout Works ?</vt:lpstr>
      <vt:lpstr>Modern CNN Architectures</vt:lpstr>
      <vt:lpstr>Modern CNN Architectures</vt:lpstr>
      <vt:lpstr>Residual/Skip Connections</vt:lpstr>
      <vt:lpstr>Data Preprocessing</vt:lpstr>
      <vt:lpstr>Why Data Preprocessing</vt:lpstr>
      <vt:lpstr>Data Preprocessing Techniques for Images</vt:lpstr>
      <vt:lpstr>Data Cleaning</vt:lpstr>
      <vt:lpstr>Data Augmentation </vt:lpstr>
      <vt:lpstr>Advanced Augmentation Techniques</vt:lpstr>
      <vt:lpstr>Augmentation for Image Classification vs Object Detection</vt:lpstr>
      <vt:lpstr>Augmentation Libraries and Tools</vt:lpstr>
      <vt:lpstr>Loss/Cost Functions for Classification</vt:lpstr>
      <vt:lpstr>Loss Function for Classification</vt:lpstr>
      <vt:lpstr>Loss Function for Classification</vt:lpstr>
      <vt:lpstr>Evaluation Metrics</vt:lpstr>
      <vt:lpstr>Accuracy</vt:lpstr>
      <vt:lpstr>Precision &amp; Recall</vt:lpstr>
      <vt:lpstr>Precision Vs. Recall</vt:lpstr>
      <vt:lpstr>How to Select the Threshold</vt:lpstr>
      <vt:lpstr>How to Select the Threshold</vt:lpstr>
      <vt:lpstr>How to Select the Threshold</vt:lpstr>
      <vt:lpstr>F1 Score</vt:lpstr>
      <vt:lpstr> Specificity (True Negative Rate)</vt:lpstr>
      <vt:lpstr> ROC Curve (Receiver Operating Characteristic Curve)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Jalal</dc:creator>
  <cp:lastModifiedBy>Ahsan Jalal</cp:lastModifiedBy>
  <cp:revision>1</cp:revision>
  <dcterms:created xsi:type="dcterms:W3CDTF">2024-09-02T06:29:11Z</dcterms:created>
  <dcterms:modified xsi:type="dcterms:W3CDTF">2024-10-22T08:29:27Z</dcterms:modified>
</cp:coreProperties>
</file>